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notesMasterIdLst>
    <p:notesMasterId r:id="rId31"/>
  </p:notesMasterIdLst>
  <p:sldIdLst>
    <p:sldId id="293" r:id="rId2"/>
    <p:sldId id="257" r:id="rId3"/>
    <p:sldId id="258" r:id="rId4"/>
    <p:sldId id="347" r:id="rId5"/>
    <p:sldId id="349" r:id="rId6"/>
    <p:sldId id="357" r:id="rId7"/>
    <p:sldId id="359" r:id="rId8"/>
    <p:sldId id="346" r:id="rId9"/>
    <p:sldId id="332" r:id="rId10"/>
    <p:sldId id="334" r:id="rId11"/>
    <p:sldId id="360" r:id="rId12"/>
    <p:sldId id="361" r:id="rId13"/>
    <p:sldId id="355" r:id="rId14"/>
    <p:sldId id="362" r:id="rId15"/>
    <p:sldId id="350" r:id="rId16"/>
    <p:sldId id="269" r:id="rId17"/>
    <p:sldId id="270" r:id="rId18"/>
    <p:sldId id="272" r:id="rId19"/>
    <p:sldId id="274" r:id="rId20"/>
    <p:sldId id="276" r:id="rId21"/>
    <p:sldId id="277" r:id="rId22"/>
    <p:sldId id="318" r:id="rId23"/>
    <p:sldId id="363" r:id="rId24"/>
    <p:sldId id="364" r:id="rId25"/>
    <p:sldId id="365" r:id="rId26"/>
    <p:sldId id="329" r:id="rId27"/>
    <p:sldId id="352" r:id="rId28"/>
    <p:sldId id="353" r:id="rId29"/>
    <p:sldId id="288"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0C355F-A649-4CED-A7D3-A6F7B55497D1}" v="90" dt="2024-02-03T17:28:04.0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03" autoAdjust="0"/>
    <p:restoredTop sz="98746" autoAdjust="0"/>
  </p:normalViewPr>
  <p:slideViewPr>
    <p:cSldViewPr>
      <p:cViewPr varScale="1">
        <p:scale>
          <a:sx n="69" d="100"/>
          <a:sy n="69" d="100"/>
        </p:scale>
        <p:origin x="1392" y="54"/>
      </p:cViewPr>
      <p:guideLst>
        <p:guide orient="horz" pos="2160"/>
        <p:guide pos="2880"/>
      </p:guideLst>
    </p:cSldViewPr>
  </p:slideViewPr>
  <p:outlineViewPr>
    <p:cViewPr>
      <p:scale>
        <a:sx n="33" d="100"/>
        <a:sy n="33" d="100"/>
      </p:scale>
      <p:origin x="246" y="182706"/>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kshi dewangan" userId="4392e154db08acb0" providerId="LiveId" clId="{C90C355F-A649-4CED-A7D3-A6F7B55497D1}"/>
    <pc:docChg chg="undo custSel addSld delSld modSld">
      <pc:chgData name="sakshi dewangan" userId="4392e154db08acb0" providerId="LiveId" clId="{C90C355F-A649-4CED-A7D3-A6F7B55497D1}" dt="2024-02-03T17:28:33.561" v="320" actId="14100"/>
      <pc:docMkLst>
        <pc:docMk/>
      </pc:docMkLst>
      <pc:sldChg chg="modSp">
        <pc:chgData name="sakshi dewangan" userId="4392e154db08acb0" providerId="LiveId" clId="{C90C355F-A649-4CED-A7D3-A6F7B55497D1}" dt="2024-02-03T16:48:50.561" v="24"/>
        <pc:sldMkLst>
          <pc:docMk/>
          <pc:sldMk cId="0" sldId="258"/>
        </pc:sldMkLst>
        <pc:spChg chg="mod">
          <ac:chgData name="sakshi dewangan" userId="4392e154db08acb0" providerId="LiveId" clId="{C90C355F-A649-4CED-A7D3-A6F7B55497D1}" dt="2024-02-03T16:48:50.561" v="24"/>
          <ac:spMkLst>
            <pc:docMk/>
            <pc:sldMk cId="0" sldId="258"/>
            <ac:spMk id="3" creationId="{00000000-0000-0000-0000-000000000000}"/>
          </ac:spMkLst>
        </pc:spChg>
      </pc:sldChg>
      <pc:sldChg chg="addSp delSp modSp mod">
        <pc:chgData name="sakshi dewangan" userId="4392e154db08acb0" providerId="LiveId" clId="{C90C355F-A649-4CED-A7D3-A6F7B55497D1}" dt="2024-02-03T17:15:46.993" v="244" actId="14100"/>
        <pc:sldMkLst>
          <pc:docMk/>
          <pc:sldMk cId="0" sldId="269"/>
        </pc:sldMkLst>
        <pc:spChg chg="mod">
          <ac:chgData name="sakshi dewangan" userId="4392e154db08acb0" providerId="LiveId" clId="{C90C355F-A649-4CED-A7D3-A6F7B55497D1}" dt="2024-02-03T17:15:02.630" v="238"/>
          <ac:spMkLst>
            <pc:docMk/>
            <pc:sldMk cId="0" sldId="269"/>
            <ac:spMk id="6" creationId="{5CD43BE2-6EB3-541D-0B73-7F738924E554}"/>
          </ac:spMkLst>
        </pc:spChg>
        <pc:picChg chg="add del mod">
          <ac:chgData name="sakshi dewangan" userId="4392e154db08acb0" providerId="LiveId" clId="{C90C355F-A649-4CED-A7D3-A6F7B55497D1}" dt="2024-02-03T17:15:28.066" v="241" actId="21"/>
          <ac:picMkLst>
            <pc:docMk/>
            <pc:sldMk cId="0" sldId="269"/>
            <ac:picMk id="2" creationId="{E26554DA-A6C2-51DE-2C92-37D548D88C19}"/>
          </ac:picMkLst>
        </pc:picChg>
        <pc:picChg chg="del">
          <ac:chgData name="sakshi dewangan" userId="4392e154db08acb0" providerId="LiveId" clId="{C90C355F-A649-4CED-A7D3-A6F7B55497D1}" dt="2024-02-03T17:15:23.562" v="239" actId="21"/>
          <ac:picMkLst>
            <pc:docMk/>
            <pc:sldMk cId="0" sldId="269"/>
            <ac:picMk id="5" creationId="{E26554DA-A6C2-51DE-2C92-37D548D88C19}"/>
          </ac:picMkLst>
        </pc:picChg>
        <pc:picChg chg="add mod">
          <ac:chgData name="sakshi dewangan" userId="4392e154db08acb0" providerId="LiveId" clId="{C90C355F-A649-4CED-A7D3-A6F7B55497D1}" dt="2024-02-03T17:15:46.993" v="244" actId="14100"/>
          <ac:picMkLst>
            <pc:docMk/>
            <pc:sldMk cId="0" sldId="269"/>
            <ac:picMk id="5122" creationId="{FC98B4BB-DB70-925A-430A-771AEA2EAB4B}"/>
          </ac:picMkLst>
        </pc:picChg>
      </pc:sldChg>
      <pc:sldChg chg="addSp delSp modSp mod">
        <pc:chgData name="sakshi dewangan" userId="4392e154db08acb0" providerId="LiveId" clId="{C90C355F-A649-4CED-A7D3-A6F7B55497D1}" dt="2024-02-03T17:16:58.847" v="255" actId="1076"/>
        <pc:sldMkLst>
          <pc:docMk/>
          <pc:sldMk cId="0" sldId="270"/>
        </pc:sldMkLst>
        <pc:spChg chg="mod">
          <ac:chgData name="sakshi dewangan" userId="4392e154db08acb0" providerId="LiveId" clId="{C90C355F-A649-4CED-A7D3-A6F7B55497D1}" dt="2024-02-03T17:16:26.541" v="248" actId="14100"/>
          <ac:spMkLst>
            <pc:docMk/>
            <pc:sldMk cId="0" sldId="270"/>
            <ac:spMk id="3" creationId="{00000000-0000-0000-0000-000000000000}"/>
          </ac:spMkLst>
        </pc:spChg>
        <pc:picChg chg="del">
          <ac:chgData name="sakshi dewangan" userId="4392e154db08acb0" providerId="LiveId" clId="{C90C355F-A649-4CED-A7D3-A6F7B55497D1}" dt="2024-02-03T17:16:29.582" v="249" actId="21"/>
          <ac:picMkLst>
            <pc:docMk/>
            <pc:sldMk cId="0" sldId="270"/>
            <ac:picMk id="6" creationId="{A9B06E70-4EC0-83E3-E91F-A932148F4D2C}"/>
          </ac:picMkLst>
        </pc:picChg>
        <pc:picChg chg="add mod">
          <ac:chgData name="sakshi dewangan" userId="4392e154db08acb0" providerId="LiveId" clId="{C90C355F-A649-4CED-A7D3-A6F7B55497D1}" dt="2024-02-03T17:16:58.847" v="255" actId="1076"/>
          <ac:picMkLst>
            <pc:docMk/>
            <pc:sldMk cId="0" sldId="270"/>
            <ac:picMk id="6146" creationId="{8C3C963F-7D81-A7EC-AA08-61E3BCD704EA}"/>
          </ac:picMkLst>
        </pc:picChg>
      </pc:sldChg>
      <pc:sldChg chg="addSp delSp modSp mod">
        <pc:chgData name="sakshi dewangan" userId="4392e154db08acb0" providerId="LiveId" clId="{C90C355F-A649-4CED-A7D3-A6F7B55497D1}" dt="2024-02-03T17:17:40.641" v="261" actId="14100"/>
        <pc:sldMkLst>
          <pc:docMk/>
          <pc:sldMk cId="0" sldId="272"/>
        </pc:sldMkLst>
        <pc:spChg chg="mod">
          <ac:chgData name="sakshi dewangan" userId="4392e154db08acb0" providerId="LiveId" clId="{C90C355F-A649-4CED-A7D3-A6F7B55497D1}" dt="2024-02-03T17:17:16.627" v="257" actId="14100"/>
          <ac:spMkLst>
            <pc:docMk/>
            <pc:sldMk cId="0" sldId="272"/>
            <ac:spMk id="3" creationId="{00000000-0000-0000-0000-000000000000}"/>
          </ac:spMkLst>
        </pc:spChg>
        <pc:picChg chg="del">
          <ac:chgData name="sakshi dewangan" userId="4392e154db08acb0" providerId="LiveId" clId="{C90C355F-A649-4CED-A7D3-A6F7B55497D1}" dt="2024-02-03T17:17:18.183" v="258" actId="21"/>
          <ac:picMkLst>
            <pc:docMk/>
            <pc:sldMk cId="0" sldId="272"/>
            <ac:picMk id="6" creationId="{668F2AAA-B6E4-7587-2AF8-58C9749E67F7}"/>
          </ac:picMkLst>
        </pc:picChg>
        <pc:picChg chg="add mod">
          <ac:chgData name="sakshi dewangan" userId="4392e154db08acb0" providerId="LiveId" clId="{C90C355F-A649-4CED-A7D3-A6F7B55497D1}" dt="2024-02-03T17:17:40.641" v="261" actId="14100"/>
          <ac:picMkLst>
            <pc:docMk/>
            <pc:sldMk cId="0" sldId="272"/>
            <ac:picMk id="7170" creationId="{CED5DB19-5023-70DF-1B39-7DFDF1850946}"/>
          </ac:picMkLst>
        </pc:picChg>
      </pc:sldChg>
      <pc:sldChg chg="addSp delSp modSp mod">
        <pc:chgData name="sakshi dewangan" userId="4392e154db08acb0" providerId="LiveId" clId="{C90C355F-A649-4CED-A7D3-A6F7B55497D1}" dt="2024-02-03T17:18:42.370" v="269" actId="14100"/>
        <pc:sldMkLst>
          <pc:docMk/>
          <pc:sldMk cId="0" sldId="274"/>
        </pc:sldMkLst>
        <pc:spChg chg="mod">
          <ac:chgData name="sakshi dewangan" userId="4392e154db08acb0" providerId="LiveId" clId="{C90C355F-A649-4CED-A7D3-A6F7B55497D1}" dt="2024-02-03T17:18:10.659" v="264" actId="14100"/>
          <ac:spMkLst>
            <pc:docMk/>
            <pc:sldMk cId="0" sldId="274"/>
            <ac:spMk id="3" creationId="{00000000-0000-0000-0000-000000000000}"/>
          </ac:spMkLst>
        </pc:spChg>
        <pc:picChg chg="del">
          <ac:chgData name="sakshi dewangan" userId="4392e154db08acb0" providerId="LiveId" clId="{C90C355F-A649-4CED-A7D3-A6F7B55497D1}" dt="2024-02-03T17:18:13.456" v="265" actId="21"/>
          <ac:picMkLst>
            <pc:docMk/>
            <pc:sldMk cId="0" sldId="274"/>
            <ac:picMk id="6" creationId="{B1823F26-F8A6-EE4F-D782-B27810B53E98}"/>
          </ac:picMkLst>
        </pc:picChg>
        <pc:picChg chg="add mod">
          <ac:chgData name="sakshi dewangan" userId="4392e154db08acb0" providerId="LiveId" clId="{C90C355F-A649-4CED-A7D3-A6F7B55497D1}" dt="2024-02-03T17:18:42.370" v="269" actId="14100"/>
          <ac:picMkLst>
            <pc:docMk/>
            <pc:sldMk cId="0" sldId="274"/>
            <ac:picMk id="8194" creationId="{382D3C5B-1CC8-3BE7-7A38-3A8B360044D9}"/>
          </ac:picMkLst>
        </pc:picChg>
      </pc:sldChg>
      <pc:sldChg chg="addSp delSp modSp mod">
        <pc:chgData name="sakshi dewangan" userId="4392e154db08acb0" providerId="LiveId" clId="{C90C355F-A649-4CED-A7D3-A6F7B55497D1}" dt="2024-02-03T17:20:17.635" v="279" actId="1076"/>
        <pc:sldMkLst>
          <pc:docMk/>
          <pc:sldMk cId="0" sldId="276"/>
        </pc:sldMkLst>
        <pc:spChg chg="mod">
          <ac:chgData name="sakshi dewangan" userId="4392e154db08acb0" providerId="LiveId" clId="{C90C355F-A649-4CED-A7D3-A6F7B55497D1}" dt="2024-02-03T17:19:29.196" v="273" actId="14100"/>
          <ac:spMkLst>
            <pc:docMk/>
            <pc:sldMk cId="0" sldId="276"/>
            <ac:spMk id="3" creationId="{00000000-0000-0000-0000-000000000000}"/>
          </ac:spMkLst>
        </pc:spChg>
        <pc:picChg chg="del">
          <ac:chgData name="sakshi dewangan" userId="4392e154db08acb0" providerId="LiveId" clId="{C90C355F-A649-4CED-A7D3-A6F7B55497D1}" dt="2024-02-03T17:19:45.789" v="274" actId="21"/>
          <ac:picMkLst>
            <pc:docMk/>
            <pc:sldMk cId="0" sldId="276"/>
            <ac:picMk id="4" creationId="{A2898991-2568-09D4-B9A9-7BA5FF5327CD}"/>
          </ac:picMkLst>
        </pc:picChg>
        <pc:picChg chg="add mod">
          <ac:chgData name="sakshi dewangan" userId="4392e154db08acb0" providerId="LiveId" clId="{C90C355F-A649-4CED-A7D3-A6F7B55497D1}" dt="2024-02-03T17:20:17.635" v="279" actId="1076"/>
          <ac:picMkLst>
            <pc:docMk/>
            <pc:sldMk cId="0" sldId="276"/>
            <ac:picMk id="9218" creationId="{0F5385D7-F800-088D-99F9-975342037B05}"/>
          </ac:picMkLst>
        </pc:picChg>
      </pc:sldChg>
      <pc:sldChg chg="addSp delSp modSp mod">
        <pc:chgData name="sakshi dewangan" userId="4392e154db08acb0" providerId="LiveId" clId="{C90C355F-A649-4CED-A7D3-A6F7B55497D1}" dt="2024-02-03T17:21:17.063" v="288" actId="1076"/>
        <pc:sldMkLst>
          <pc:docMk/>
          <pc:sldMk cId="0" sldId="277"/>
        </pc:sldMkLst>
        <pc:spChg chg="mod">
          <ac:chgData name="sakshi dewangan" userId="4392e154db08acb0" providerId="LiveId" clId="{C90C355F-A649-4CED-A7D3-A6F7B55497D1}" dt="2024-02-03T17:20:43.782" v="282" actId="14100"/>
          <ac:spMkLst>
            <pc:docMk/>
            <pc:sldMk cId="0" sldId="277"/>
            <ac:spMk id="3" creationId="{00000000-0000-0000-0000-000000000000}"/>
          </ac:spMkLst>
        </pc:spChg>
        <pc:picChg chg="del">
          <ac:chgData name="sakshi dewangan" userId="4392e154db08acb0" providerId="LiveId" clId="{C90C355F-A649-4CED-A7D3-A6F7B55497D1}" dt="2024-02-03T17:20:45.681" v="283" actId="21"/>
          <ac:picMkLst>
            <pc:docMk/>
            <pc:sldMk cId="0" sldId="277"/>
            <ac:picMk id="4" creationId="{A91A3739-4ADF-0437-F244-BA047588D97D}"/>
          </ac:picMkLst>
        </pc:picChg>
        <pc:picChg chg="add mod">
          <ac:chgData name="sakshi dewangan" userId="4392e154db08acb0" providerId="LiveId" clId="{C90C355F-A649-4CED-A7D3-A6F7B55497D1}" dt="2024-02-03T17:21:17.063" v="288" actId="1076"/>
          <ac:picMkLst>
            <pc:docMk/>
            <pc:sldMk cId="0" sldId="277"/>
            <ac:picMk id="10242" creationId="{E26FCB51-BFF5-7BBF-E186-D280B211C52F}"/>
          </ac:picMkLst>
        </pc:picChg>
      </pc:sldChg>
      <pc:sldChg chg="modSp mod">
        <pc:chgData name="sakshi dewangan" userId="4392e154db08acb0" providerId="LiveId" clId="{C90C355F-A649-4CED-A7D3-A6F7B55497D1}" dt="2024-02-03T17:08:54" v="194" actId="1076"/>
        <pc:sldMkLst>
          <pc:docMk/>
          <pc:sldMk cId="0" sldId="288"/>
        </pc:sldMkLst>
        <pc:spChg chg="mod">
          <ac:chgData name="sakshi dewangan" userId="4392e154db08acb0" providerId="LiveId" clId="{C90C355F-A649-4CED-A7D3-A6F7B55497D1}" dt="2024-02-03T17:08:54" v="194" actId="1076"/>
          <ac:spMkLst>
            <pc:docMk/>
            <pc:sldMk cId="0" sldId="288"/>
            <ac:spMk id="2" creationId="{00000000-0000-0000-0000-000000000000}"/>
          </ac:spMkLst>
        </pc:spChg>
      </pc:sldChg>
      <pc:sldChg chg="modSp mod">
        <pc:chgData name="sakshi dewangan" userId="4392e154db08acb0" providerId="LiveId" clId="{C90C355F-A649-4CED-A7D3-A6F7B55497D1}" dt="2024-02-03T17:28:33.561" v="320" actId="14100"/>
        <pc:sldMkLst>
          <pc:docMk/>
          <pc:sldMk cId="0" sldId="293"/>
        </pc:sldMkLst>
        <pc:spChg chg="mod">
          <ac:chgData name="sakshi dewangan" userId="4392e154db08acb0" providerId="LiveId" clId="{C90C355F-A649-4CED-A7D3-A6F7B55497D1}" dt="2024-02-03T17:28:33.561" v="320" actId="14100"/>
          <ac:spMkLst>
            <pc:docMk/>
            <pc:sldMk cId="0" sldId="293"/>
            <ac:spMk id="6" creationId="{00000000-0000-0000-0000-000000000000}"/>
          </ac:spMkLst>
        </pc:spChg>
        <pc:spChg chg="mod">
          <ac:chgData name="sakshi dewangan" userId="4392e154db08acb0" providerId="LiveId" clId="{C90C355F-A649-4CED-A7D3-A6F7B55497D1}" dt="2024-02-03T16:45:22.619" v="7" actId="20577"/>
          <ac:spMkLst>
            <pc:docMk/>
            <pc:sldMk cId="0" sldId="293"/>
            <ac:spMk id="10" creationId="{00000000-0000-0000-0000-000000000000}"/>
          </ac:spMkLst>
        </pc:spChg>
        <pc:spChg chg="mod">
          <ac:chgData name="sakshi dewangan" userId="4392e154db08acb0" providerId="LiveId" clId="{C90C355F-A649-4CED-A7D3-A6F7B55497D1}" dt="2024-02-03T16:46:31.419" v="23" actId="20577"/>
          <ac:spMkLst>
            <pc:docMk/>
            <pc:sldMk cId="0" sldId="293"/>
            <ac:spMk id="13" creationId="{00000000-0000-0000-0000-000000000000}"/>
          </ac:spMkLst>
        </pc:spChg>
      </pc:sldChg>
      <pc:sldChg chg="addSp delSp modSp mod">
        <pc:chgData name="sakshi dewangan" userId="4392e154db08acb0" providerId="LiveId" clId="{C90C355F-A649-4CED-A7D3-A6F7B55497D1}" dt="2024-02-03T17:22:50.253" v="295" actId="14100"/>
        <pc:sldMkLst>
          <pc:docMk/>
          <pc:sldMk cId="0" sldId="318"/>
        </pc:sldMkLst>
        <pc:spChg chg="mod">
          <ac:chgData name="sakshi dewangan" userId="4392e154db08acb0" providerId="LiveId" clId="{C90C355F-A649-4CED-A7D3-A6F7B55497D1}" dt="2024-02-03T17:21:58.343" v="291" actId="14100"/>
          <ac:spMkLst>
            <pc:docMk/>
            <pc:sldMk cId="0" sldId="318"/>
            <ac:spMk id="4" creationId="{00000000-0000-0000-0000-000000000000}"/>
          </ac:spMkLst>
        </pc:spChg>
        <pc:picChg chg="del">
          <ac:chgData name="sakshi dewangan" userId="4392e154db08acb0" providerId="LiveId" clId="{C90C355F-A649-4CED-A7D3-A6F7B55497D1}" dt="2024-02-03T17:22:00.311" v="292" actId="21"/>
          <ac:picMkLst>
            <pc:docMk/>
            <pc:sldMk cId="0" sldId="318"/>
            <ac:picMk id="9" creationId="{A3484858-19F7-B7F2-4636-4E45E156719F}"/>
          </ac:picMkLst>
        </pc:picChg>
        <pc:picChg chg="add mod">
          <ac:chgData name="sakshi dewangan" userId="4392e154db08acb0" providerId="LiveId" clId="{C90C355F-A649-4CED-A7D3-A6F7B55497D1}" dt="2024-02-03T17:22:50.253" v="295" actId="14100"/>
          <ac:picMkLst>
            <pc:docMk/>
            <pc:sldMk cId="0" sldId="318"/>
            <ac:picMk id="11266" creationId="{0EE07DBA-2828-246F-AA14-1F0432AC9450}"/>
          </ac:picMkLst>
        </pc:picChg>
      </pc:sldChg>
      <pc:sldChg chg="modSp mod">
        <pc:chgData name="sakshi dewangan" userId="4392e154db08acb0" providerId="LiveId" clId="{C90C355F-A649-4CED-A7D3-A6F7B55497D1}" dt="2024-02-03T17:08:34.303" v="192" actId="313"/>
        <pc:sldMkLst>
          <pc:docMk/>
          <pc:sldMk cId="0" sldId="329"/>
        </pc:sldMkLst>
        <pc:spChg chg="mod">
          <ac:chgData name="sakshi dewangan" userId="4392e154db08acb0" providerId="LiveId" clId="{C90C355F-A649-4CED-A7D3-A6F7B55497D1}" dt="2024-02-03T17:08:34.303" v="192" actId="313"/>
          <ac:spMkLst>
            <pc:docMk/>
            <pc:sldMk cId="0" sldId="329"/>
            <ac:spMk id="3" creationId="{00000000-0000-0000-0000-000000000000}"/>
          </ac:spMkLst>
        </pc:spChg>
      </pc:sldChg>
      <pc:sldChg chg="delSp modSp mod">
        <pc:chgData name="sakshi dewangan" userId="4392e154db08acb0" providerId="LiveId" clId="{C90C355F-A649-4CED-A7D3-A6F7B55497D1}" dt="2024-02-03T16:58:44.444" v="132" actId="113"/>
        <pc:sldMkLst>
          <pc:docMk/>
          <pc:sldMk cId="0" sldId="346"/>
        </pc:sldMkLst>
        <pc:spChg chg="mod">
          <ac:chgData name="sakshi dewangan" userId="4392e154db08acb0" providerId="LiveId" clId="{C90C355F-A649-4CED-A7D3-A6F7B55497D1}" dt="2024-02-03T16:57:18.485" v="100" actId="20577"/>
          <ac:spMkLst>
            <pc:docMk/>
            <pc:sldMk cId="0" sldId="346"/>
            <ac:spMk id="3" creationId="{00000000-0000-0000-0000-000000000000}"/>
          </ac:spMkLst>
        </pc:spChg>
        <pc:spChg chg="mod">
          <ac:chgData name="sakshi dewangan" userId="4392e154db08acb0" providerId="LiveId" clId="{C90C355F-A649-4CED-A7D3-A6F7B55497D1}" dt="2024-02-03T16:58:44.444" v="132" actId="113"/>
          <ac:spMkLst>
            <pc:docMk/>
            <pc:sldMk cId="0" sldId="346"/>
            <ac:spMk id="4" creationId="{00000000-0000-0000-0000-000000000000}"/>
          </ac:spMkLst>
        </pc:spChg>
        <pc:picChg chg="del">
          <ac:chgData name="sakshi dewangan" userId="4392e154db08acb0" providerId="LiveId" clId="{C90C355F-A649-4CED-A7D3-A6F7B55497D1}" dt="2024-02-03T16:58:36.037" v="131" actId="21"/>
          <ac:picMkLst>
            <pc:docMk/>
            <pc:sldMk cId="0" sldId="346"/>
            <ac:picMk id="9" creationId="{EB6BAB81-61DB-2ED6-3F74-D4CFDBF5CC44}"/>
          </ac:picMkLst>
        </pc:picChg>
        <pc:picChg chg="del">
          <ac:chgData name="sakshi dewangan" userId="4392e154db08acb0" providerId="LiveId" clId="{C90C355F-A649-4CED-A7D3-A6F7B55497D1}" dt="2024-02-03T16:57:05.948" v="96" actId="21"/>
          <ac:picMkLst>
            <pc:docMk/>
            <pc:sldMk cId="0" sldId="346"/>
            <ac:picMk id="11" creationId="{CABD7B0F-6604-0FC2-FFD4-C97BD6800EF9}"/>
          </ac:picMkLst>
        </pc:picChg>
      </pc:sldChg>
      <pc:sldChg chg="modSp mod">
        <pc:chgData name="sakshi dewangan" userId="4392e154db08acb0" providerId="LiveId" clId="{C90C355F-A649-4CED-A7D3-A6F7B55497D1}" dt="2024-02-03T16:54:41.077" v="65" actId="20577"/>
        <pc:sldMkLst>
          <pc:docMk/>
          <pc:sldMk cId="0" sldId="349"/>
        </pc:sldMkLst>
        <pc:spChg chg="mod">
          <ac:chgData name="sakshi dewangan" userId="4392e154db08acb0" providerId="LiveId" clId="{C90C355F-A649-4CED-A7D3-A6F7B55497D1}" dt="2024-02-03T16:50:43.631" v="30" actId="1076"/>
          <ac:spMkLst>
            <pc:docMk/>
            <pc:sldMk cId="0" sldId="349"/>
            <ac:spMk id="53256" creationId="{00000000-0000-0000-0000-000000000000}"/>
          </ac:spMkLst>
        </pc:spChg>
        <pc:spChg chg="mod">
          <ac:chgData name="sakshi dewangan" userId="4392e154db08acb0" providerId="LiveId" clId="{C90C355F-A649-4CED-A7D3-A6F7B55497D1}" dt="2024-02-03T16:50:41.533" v="28" actId="1076"/>
          <ac:spMkLst>
            <pc:docMk/>
            <pc:sldMk cId="0" sldId="349"/>
            <ac:spMk id="53260" creationId="{00000000-0000-0000-0000-000000000000}"/>
          </ac:spMkLst>
        </pc:spChg>
        <pc:graphicFrameChg chg="mod modGraphic">
          <ac:chgData name="sakshi dewangan" userId="4392e154db08acb0" providerId="LiveId" clId="{C90C355F-A649-4CED-A7D3-A6F7B55497D1}" dt="2024-02-03T16:52:28.803" v="38"/>
          <ac:graphicFrameMkLst>
            <pc:docMk/>
            <pc:sldMk cId="0" sldId="349"/>
            <ac:graphicFrameMk id="2" creationId="{00000000-0000-0000-0000-000000000000}"/>
          </ac:graphicFrameMkLst>
        </pc:graphicFrameChg>
        <pc:graphicFrameChg chg="mod">
          <ac:chgData name="sakshi dewangan" userId="4392e154db08acb0" providerId="LiveId" clId="{C90C355F-A649-4CED-A7D3-A6F7B55497D1}" dt="2024-02-03T16:52:28.803" v="38"/>
          <ac:graphicFrameMkLst>
            <pc:docMk/>
            <pc:sldMk cId="0" sldId="349"/>
            <ac:graphicFrameMk id="3" creationId="{00000000-0000-0000-0000-000000000000}"/>
          </ac:graphicFrameMkLst>
        </pc:graphicFrameChg>
        <pc:graphicFrameChg chg="mod">
          <ac:chgData name="sakshi dewangan" userId="4392e154db08acb0" providerId="LiveId" clId="{C90C355F-A649-4CED-A7D3-A6F7B55497D1}" dt="2024-02-03T16:52:28.803" v="38"/>
          <ac:graphicFrameMkLst>
            <pc:docMk/>
            <pc:sldMk cId="0" sldId="349"/>
            <ac:graphicFrameMk id="4" creationId="{00000000-0000-0000-0000-000000000000}"/>
          </ac:graphicFrameMkLst>
        </pc:graphicFrameChg>
        <pc:graphicFrameChg chg="mod">
          <ac:chgData name="sakshi dewangan" userId="4392e154db08acb0" providerId="LiveId" clId="{C90C355F-A649-4CED-A7D3-A6F7B55497D1}" dt="2024-02-03T16:52:28.803" v="38"/>
          <ac:graphicFrameMkLst>
            <pc:docMk/>
            <pc:sldMk cId="0" sldId="349"/>
            <ac:graphicFrameMk id="5" creationId="{00000000-0000-0000-0000-000000000000}"/>
          </ac:graphicFrameMkLst>
        </pc:graphicFrameChg>
        <pc:graphicFrameChg chg="modGraphic">
          <ac:chgData name="sakshi dewangan" userId="4392e154db08acb0" providerId="LiveId" clId="{C90C355F-A649-4CED-A7D3-A6F7B55497D1}" dt="2024-02-03T16:54:08.805" v="53" actId="20577"/>
          <ac:graphicFrameMkLst>
            <pc:docMk/>
            <pc:sldMk cId="0" sldId="349"/>
            <ac:graphicFrameMk id="6" creationId="{00000000-0000-0000-0000-000000000000}"/>
          </ac:graphicFrameMkLst>
        </pc:graphicFrameChg>
        <pc:graphicFrameChg chg="mod modGraphic">
          <ac:chgData name="sakshi dewangan" userId="4392e154db08acb0" providerId="LiveId" clId="{C90C355F-A649-4CED-A7D3-A6F7B55497D1}" dt="2024-02-03T16:54:20.604" v="59" actId="20577"/>
          <ac:graphicFrameMkLst>
            <pc:docMk/>
            <pc:sldMk cId="0" sldId="349"/>
            <ac:graphicFrameMk id="7" creationId="{00000000-0000-0000-0000-000000000000}"/>
          </ac:graphicFrameMkLst>
        </pc:graphicFrameChg>
        <pc:graphicFrameChg chg="modGraphic">
          <ac:chgData name="sakshi dewangan" userId="4392e154db08acb0" providerId="LiveId" clId="{C90C355F-A649-4CED-A7D3-A6F7B55497D1}" dt="2024-02-03T16:54:41.077" v="65" actId="20577"/>
          <ac:graphicFrameMkLst>
            <pc:docMk/>
            <pc:sldMk cId="0" sldId="349"/>
            <ac:graphicFrameMk id="8" creationId="{00000000-0000-0000-0000-000000000000}"/>
          </ac:graphicFrameMkLst>
        </pc:graphicFrameChg>
      </pc:sldChg>
      <pc:sldChg chg="addSp delSp modSp mod">
        <pc:chgData name="sakshi dewangan" userId="4392e154db08acb0" providerId="LiveId" clId="{C90C355F-A649-4CED-A7D3-A6F7B55497D1}" dt="2024-02-03T17:14:43.764" v="237" actId="14100"/>
        <pc:sldMkLst>
          <pc:docMk/>
          <pc:sldMk cId="0" sldId="350"/>
        </pc:sldMkLst>
        <pc:spChg chg="mod">
          <ac:chgData name="sakshi dewangan" userId="4392e154db08acb0" providerId="LiveId" clId="{C90C355F-A649-4CED-A7D3-A6F7B55497D1}" dt="2024-02-03T17:14:03.090" v="229" actId="20577"/>
          <ac:spMkLst>
            <pc:docMk/>
            <pc:sldMk cId="0" sldId="350"/>
            <ac:spMk id="2" creationId="{00000000-0000-0000-0000-000000000000}"/>
          </ac:spMkLst>
        </pc:spChg>
        <pc:picChg chg="add del mod">
          <ac:chgData name="sakshi dewangan" userId="4392e154db08acb0" providerId="LiveId" clId="{C90C355F-A649-4CED-A7D3-A6F7B55497D1}" dt="2024-02-03T17:14:14.333" v="232" actId="21"/>
          <ac:picMkLst>
            <pc:docMk/>
            <pc:sldMk cId="0" sldId="350"/>
            <ac:picMk id="3" creationId="{86808C78-BB30-32F4-199F-9A4E7284C452}"/>
          </ac:picMkLst>
        </pc:picChg>
        <pc:picChg chg="del">
          <ac:chgData name="sakshi dewangan" userId="4392e154db08acb0" providerId="LiveId" clId="{C90C355F-A649-4CED-A7D3-A6F7B55497D1}" dt="2024-02-03T17:14:07.899" v="230" actId="21"/>
          <ac:picMkLst>
            <pc:docMk/>
            <pc:sldMk cId="0" sldId="350"/>
            <ac:picMk id="5" creationId="{86808C78-BB30-32F4-199F-9A4E7284C452}"/>
          </ac:picMkLst>
        </pc:picChg>
        <pc:picChg chg="add mod">
          <ac:chgData name="sakshi dewangan" userId="4392e154db08acb0" providerId="LiveId" clId="{C90C355F-A649-4CED-A7D3-A6F7B55497D1}" dt="2024-02-03T17:14:43.764" v="237" actId="14100"/>
          <ac:picMkLst>
            <pc:docMk/>
            <pc:sldMk cId="0" sldId="350"/>
            <ac:picMk id="4098" creationId="{A261DB75-26D3-DA13-7A02-22388A35F82F}"/>
          </ac:picMkLst>
        </pc:picChg>
      </pc:sldChg>
      <pc:sldChg chg="addSp delSp modSp mod">
        <pc:chgData name="sakshi dewangan" userId="4392e154db08acb0" providerId="LiveId" clId="{C90C355F-A649-4CED-A7D3-A6F7B55497D1}" dt="2024-02-03T17:07:41.303" v="190" actId="14100"/>
        <pc:sldMkLst>
          <pc:docMk/>
          <pc:sldMk cId="3775008632" sldId="361"/>
        </pc:sldMkLst>
        <pc:spChg chg="del mod">
          <ac:chgData name="sakshi dewangan" userId="4392e154db08acb0" providerId="LiveId" clId="{C90C355F-A649-4CED-A7D3-A6F7B55497D1}" dt="2024-02-03T17:07:21.254" v="188" actId="21"/>
          <ac:spMkLst>
            <pc:docMk/>
            <pc:sldMk cId="3775008632" sldId="361"/>
            <ac:spMk id="4" creationId="{51DF412C-63DB-4A77-8FF8-FBF3D2BC4804}"/>
          </ac:spMkLst>
        </pc:spChg>
        <pc:spChg chg="add mod">
          <ac:chgData name="sakshi dewangan" userId="4392e154db08acb0" providerId="LiveId" clId="{C90C355F-A649-4CED-A7D3-A6F7B55497D1}" dt="2024-02-03T17:03:46.540" v="144" actId="1076"/>
          <ac:spMkLst>
            <pc:docMk/>
            <pc:sldMk cId="3775008632" sldId="361"/>
            <ac:spMk id="5" creationId="{2F266150-3A83-CF91-2840-315F4A5E5271}"/>
          </ac:spMkLst>
        </pc:spChg>
        <pc:spChg chg="add mod">
          <ac:chgData name="sakshi dewangan" userId="4392e154db08acb0" providerId="LiveId" clId="{C90C355F-A649-4CED-A7D3-A6F7B55497D1}" dt="2024-02-03T17:04:58.431" v="157" actId="14100"/>
          <ac:spMkLst>
            <pc:docMk/>
            <pc:sldMk cId="3775008632" sldId="361"/>
            <ac:spMk id="6" creationId="{7BFA892B-A62E-0FF2-3F1B-C344B3BE5872}"/>
          </ac:spMkLst>
        </pc:spChg>
        <pc:spChg chg="add mod">
          <ac:chgData name="sakshi dewangan" userId="4392e154db08acb0" providerId="LiveId" clId="{C90C355F-A649-4CED-A7D3-A6F7B55497D1}" dt="2024-02-03T17:07:28.176" v="189" actId="14100"/>
          <ac:spMkLst>
            <pc:docMk/>
            <pc:sldMk cId="3775008632" sldId="361"/>
            <ac:spMk id="7" creationId="{CF651865-13BA-D2D9-B675-CF7611AF636F}"/>
          </ac:spMkLst>
        </pc:spChg>
        <pc:spChg chg="add mod">
          <ac:chgData name="sakshi dewangan" userId="4392e154db08acb0" providerId="LiveId" clId="{C90C355F-A649-4CED-A7D3-A6F7B55497D1}" dt="2024-02-03T17:01:49.310" v="137" actId="1076"/>
          <ac:spMkLst>
            <pc:docMk/>
            <pc:sldMk cId="3775008632" sldId="361"/>
            <ac:spMk id="8" creationId="{9C488AC5-2CE8-BBEA-6DA9-E375CF041E4A}"/>
          </ac:spMkLst>
        </pc:spChg>
        <pc:spChg chg="add mod">
          <ac:chgData name="sakshi dewangan" userId="4392e154db08acb0" providerId="LiveId" clId="{C90C355F-A649-4CED-A7D3-A6F7B55497D1}" dt="2024-02-03T17:06:25.601" v="171" actId="14100"/>
          <ac:spMkLst>
            <pc:docMk/>
            <pc:sldMk cId="3775008632" sldId="361"/>
            <ac:spMk id="9" creationId="{33EE3CDB-87A8-2618-EEFC-DFBBDF28092E}"/>
          </ac:spMkLst>
        </pc:spChg>
        <pc:spChg chg="add mod">
          <ac:chgData name="sakshi dewangan" userId="4392e154db08acb0" providerId="LiveId" clId="{C90C355F-A649-4CED-A7D3-A6F7B55497D1}" dt="2024-02-03T17:07:41.303" v="190" actId="14100"/>
          <ac:spMkLst>
            <pc:docMk/>
            <pc:sldMk cId="3775008632" sldId="361"/>
            <ac:spMk id="10" creationId="{6530087F-3DB5-8935-6082-1FA9A28ECCA3}"/>
          </ac:spMkLst>
        </pc:spChg>
        <pc:spChg chg="add mod">
          <ac:chgData name="sakshi dewangan" userId="4392e154db08acb0" providerId="LiveId" clId="{C90C355F-A649-4CED-A7D3-A6F7B55497D1}" dt="2024-02-03T17:01:49.310" v="137" actId="1076"/>
          <ac:spMkLst>
            <pc:docMk/>
            <pc:sldMk cId="3775008632" sldId="361"/>
            <ac:spMk id="11" creationId="{ED4469C2-F18B-000E-CE14-9010CF764AA0}"/>
          </ac:spMkLst>
        </pc:spChg>
        <pc:spChg chg="add mod">
          <ac:chgData name="sakshi dewangan" userId="4392e154db08acb0" providerId="LiveId" clId="{C90C355F-A649-4CED-A7D3-A6F7B55497D1}" dt="2024-02-03T17:01:49.310" v="137" actId="1076"/>
          <ac:spMkLst>
            <pc:docMk/>
            <pc:sldMk cId="3775008632" sldId="361"/>
            <ac:spMk id="12" creationId="{7674D087-4D82-0B90-C4A0-6598511B9B1D}"/>
          </ac:spMkLst>
        </pc:spChg>
        <pc:spChg chg="add">
          <ac:chgData name="sakshi dewangan" userId="4392e154db08acb0" providerId="LiveId" clId="{C90C355F-A649-4CED-A7D3-A6F7B55497D1}" dt="2024-02-03T17:03:13.254" v="138"/>
          <ac:spMkLst>
            <pc:docMk/>
            <pc:sldMk cId="3775008632" sldId="361"/>
            <ac:spMk id="13" creationId="{A47F0B44-DD13-9077-7182-F4DAE50E966A}"/>
          </ac:spMkLst>
        </pc:spChg>
        <pc:spChg chg="add mod">
          <ac:chgData name="sakshi dewangan" userId="4392e154db08acb0" providerId="LiveId" clId="{C90C355F-A649-4CED-A7D3-A6F7B55497D1}" dt="2024-02-03T17:03:15.633" v="139"/>
          <ac:spMkLst>
            <pc:docMk/>
            <pc:sldMk cId="3775008632" sldId="361"/>
            <ac:spMk id="14" creationId="{1F341981-B502-83CA-2CEA-3085F703F0E9}"/>
          </ac:spMkLst>
        </pc:spChg>
        <pc:spChg chg="add mod">
          <ac:chgData name="sakshi dewangan" userId="4392e154db08acb0" providerId="LiveId" clId="{C90C355F-A649-4CED-A7D3-A6F7B55497D1}" dt="2024-02-03T17:04:47.871" v="156" actId="14100"/>
          <ac:spMkLst>
            <pc:docMk/>
            <pc:sldMk cId="3775008632" sldId="361"/>
            <ac:spMk id="17" creationId="{A74389E3-530A-CD79-0E4B-8289FB21AB39}"/>
          </ac:spMkLst>
        </pc:spChg>
        <pc:spChg chg="add mod">
          <ac:chgData name="sakshi dewangan" userId="4392e154db08acb0" providerId="LiveId" clId="{C90C355F-A649-4CED-A7D3-A6F7B55497D1}" dt="2024-02-03T17:04:17.882" v="148"/>
          <ac:spMkLst>
            <pc:docMk/>
            <pc:sldMk cId="3775008632" sldId="361"/>
            <ac:spMk id="18" creationId="{93D2393E-47BF-CCBA-6DE2-DFAE9F23124A}"/>
          </ac:spMkLst>
        </pc:spChg>
        <pc:spChg chg="add mod">
          <ac:chgData name="sakshi dewangan" userId="4392e154db08acb0" providerId="LiveId" clId="{C90C355F-A649-4CED-A7D3-A6F7B55497D1}" dt="2024-02-03T17:04:41.064" v="155" actId="1076"/>
          <ac:spMkLst>
            <pc:docMk/>
            <pc:sldMk cId="3775008632" sldId="361"/>
            <ac:spMk id="19" creationId="{BC64DBD0-477A-3230-F3FD-9E108E835565}"/>
          </ac:spMkLst>
        </pc:spChg>
        <pc:picChg chg="add del mod">
          <ac:chgData name="sakshi dewangan" userId="4392e154db08acb0" providerId="LiveId" clId="{C90C355F-A649-4CED-A7D3-A6F7B55497D1}" dt="2024-02-03T17:01:23.527" v="135" actId="21"/>
          <ac:picMkLst>
            <pc:docMk/>
            <pc:sldMk cId="3775008632" sldId="361"/>
            <ac:picMk id="2" creationId="{137A3681-2225-AAC4-CB4E-88BD01018342}"/>
          </ac:picMkLst>
        </pc:picChg>
        <pc:picChg chg="del">
          <ac:chgData name="sakshi dewangan" userId="4392e154db08acb0" providerId="LiveId" clId="{C90C355F-A649-4CED-A7D3-A6F7B55497D1}" dt="2024-02-03T17:01:09.685" v="133" actId="21"/>
          <ac:picMkLst>
            <pc:docMk/>
            <pc:sldMk cId="3775008632" sldId="361"/>
            <ac:picMk id="2050" creationId="{137A3681-2225-AAC4-CB4E-88BD01018342}"/>
          </ac:picMkLst>
        </pc:picChg>
        <pc:cxnChg chg="add del">
          <ac:chgData name="sakshi dewangan" userId="4392e154db08acb0" providerId="LiveId" clId="{C90C355F-A649-4CED-A7D3-A6F7B55497D1}" dt="2024-02-03T17:03:47.407" v="145" actId="11529"/>
          <ac:cxnSpMkLst>
            <pc:docMk/>
            <pc:sldMk cId="3775008632" sldId="361"/>
            <ac:cxnSpMk id="16" creationId="{3B0AEFFF-2A01-83DA-9374-45C67363B073}"/>
          </ac:cxnSpMkLst>
        </pc:cxnChg>
        <pc:cxnChg chg="add mod">
          <ac:chgData name="sakshi dewangan" userId="4392e154db08acb0" providerId="LiveId" clId="{C90C355F-A649-4CED-A7D3-A6F7B55497D1}" dt="2024-02-03T17:05:50.193" v="165" actId="14100"/>
          <ac:cxnSpMkLst>
            <pc:docMk/>
            <pc:sldMk cId="3775008632" sldId="361"/>
            <ac:cxnSpMk id="21" creationId="{9208CD5B-E6F2-F39B-6B1B-3EBCF3B0D8F0}"/>
          </ac:cxnSpMkLst>
        </pc:cxnChg>
        <pc:cxnChg chg="add mod">
          <ac:chgData name="sakshi dewangan" userId="4392e154db08acb0" providerId="LiveId" clId="{C90C355F-A649-4CED-A7D3-A6F7B55497D1}" dt="2024-02-03T17:06:07.557" v="167" actId="14100"/>
          <ac:cxnSpMkLst>
            <pc:docMk/>
            <pc:sldMk cId="3775008632" sldId="361"/>
            <ac:cxnSpMk id="27" creationId="{9D3C1C17-9DFF-C1E8-74D1-FD78489F84C2}"/>
          </ac:cxnSpMkLst>
        </pc:cxnChg>
      </pc:sldChg>
      <pc:sldChg chg="del">
        <pc:chgData name="sakshi dewangan" userId="4392e154db08acb0" providerId="LiveId" clId="{C90C355F-A649-4CED-A7D3-A6F7B55497D1}" dt="2024-02-03T17:08:08.519" v="191" actId="2696"/>
        <pc:sldMkLst>
          <pc:docMk/>
          <pc:sldMk cId="949583897" sldId="362"/>
        </pc:sldMkLst>
      </pc:sldChg>
      <pc:sldChg chg="addSp delSp modSp new mod">
        <pc:chgData name="sakshi dewangan" userId="4392e154db08acb0" providerId="LiveId" clId="{C90C355F-A649-4CED-A7D3-A6F7B55497D1}" dt="2024-02-03T17:13:34.984" v="228" actId="1076"/>
        <pc:sldMkLst>
          <pc:docMk/>
          <pc:sldMk cId="3632189473" sldId="362"/>
        </pc:sldMkLst>
        <pc:spChg chg="mod">
          <ac:chgData name="sakshi dewangan" userId="4392e154db08acb0" providerId="LiveId" clId="{C90C355F-A649-4CED-A7D3-A6F7B55497D1}" dt="2024-02-03T17:11:20.695" v="204" actId="20577"/>
          <ac:spMkLst>
            <pc:docMk/>
            <pc:sldMk cId="3632189473" sldId="362"/>
            <ac:spMk id="2" creationId="{1ABA0307-E0B4-507E-A979-50BDA1F48A98}"/>
          </ac:spMkLst>
        </pc:spChg>
        <pc:spChg chg="del mod">
          <ac:chgData name="sakshi dewangan" userId="4392e154db08acb0" providerId="LiveId" clId="{C90C355F-A649-4CED-A7D3-A6F7B55497D1}" dt="2024-02-03T17:13:05.758" v="222" actId="21"/>
          <ac:spMkLst>
            <pc:docMk/>
            <pc:sldMk cId="3632189473" sldId="362"/>
            <ac:spMk id="3" creationId="{D21B96C2-7B42-0683-69CB-F7F1B5EA218A}"/>
          </ac:spMkLst>
        </pc:spChg>
        <pc:picChg chg="add mod">
          <ac:chgData name="sakshi dewangan" userId="4392e154db08acb0" providerId="LiveId" clId="{C90C355F-A649-4CED-A7D3-A6F7B55497D1}" dt="2024-02-03T17:11:18.529" v="203" actId="1076"/>
          <ac:picMkLst>
            <pc:docMk/>
            <pc:sldMk cId="3632189473" sldId="362"/>
            <ac:picMk id="3074" creationId="{04B11B85-D7B6-838B-A13B-9F7AD569EC7A}"/>
          </ac:picMkLst>
        </pc:picChg>
        <pc:picChg chg="add del mod">
          <ac:chgData name="sakshi dewangan" userId="4392e154db08acb0" providerId="LiveId" clId="{C90C355F-A649-4CED-A7D3-A6F7B55497D1}" dt="2024-02-03T17:13:05.758" v="222" actId="21"/>
          <ac:picMkLst>
            <pc:docMk/>
            <pc:sldMk cId="3632189473" sldId="362"/>
            <ac:picMk id="3075" creationId="{09195044-D5FE-FC7B-36B7-6F6281123E2C}"/>
          </ac:picMkLst>
        </pc:picChg>
        <pc:picChg chg="add mod">
          <ac:chgData name="sakshi dewangan" userId="4392e154db08acb0" providerId="LiveId" clId="{C90C355F-A649-4CED-A7D3-A6F7B55497D1}" dt="2024-02-03T17:13:34.984" v="228" actId="1076"/>
          <ac:picMkLst>
            <pc:docMk/>
            <pc:sldMk cId="3632189473" sldId="362"/>
            <ac:picMk id="3076" creationId="{7DE953DF-36C3-AB2E-F01B-6DFB3DF11050}"/>
          </ac:picMkLst>
        </pc:picChg>
      </pc:sldChg>
      <pc:sldChg chg="addSp modSp new mod">
        <pc:chgData name="sakshi dewangan" userId="4392e154db08acb0" providerId="LiveId" clId="{C90C355F-A649-4CED-A7D3-A6F7B55497D1}" dt="2024-02-03T17:25:01.911" v="304" actId="14100"/>
        <pc:sldMkLst>
          <pc:docMk/>
          <pc:sldMk cId="1716799547" sldId="363"/>
        </pc:sldMkLst>
        <pc:spChg chg="mod">
          <ac:chgData name="sakshi dewangan" userId="4392e154db08acb0" providerId="LiveId" clId="{C90C355F-A649-4CED-A7D3-A6F7B55497D1}" dt="2024-02-03T17:24:17.937" v="300" actId="14100"/>
          <ac:spMkLst>
            <pc:docMk/>
            <pc:sldMk cId="1716799547" sldId="363"/>
            <ac:spMk id="2" creationId="{03959B02-F80E-C6A4-507A-35030CC730EE}"/>
          </ac:spMkLst>
        </pc:spChg>
        <pc:picChg chg="add mod">
          <ac:chgData name="sakshi dewangan" userId="4392e154db08acb0" providerId="LiveId" clId="{C90C355F-A649-4CED-A7D3-A6F7B55497D1}" dt="2024-02-03T17:25:01.911" v="304" actId="14100"/>
          <ac:picMkLst>
            <pc:docMk/>
            <pc:sldMk cId="1716799547" sldId="363"/>
            <ac:picMk id="12290" creationId="{54E3D033-B0DA-F3E3-6814-803C41FCBDBE}"/>
          </ac:picMkLst>
        </pc:picChg>
      </pc:sldChg>
      <pc:sldChg chg="addSp modSp new mod">
        <pc:chgData name="sakshi dewangan" userId="4392e154db08acb0" providerId="LiveId" clId="{C90C355F-A649-4CED-A7D3-A6F7B55497D1}" dt="2024-02-03T17:26:23.779" v="311" actId="14100"/>
        <pc:sldMkLst>
          <pc:docMk/>
          <pc:sldMk cId="3797487965" sldId="364"/>
        </pc:sldMkLst>
        <pc:spChg chg="mod">
          <ac:chgData name="sakshi dewangan" userId="4392e154db08acb0" providerId="LiveId" clId="{C90C355F-A649-4CED-A7D3-A6F7B55497D1}" dt="2024-02-03T17:25:39.131" v="307" actId="14100"/>
          <ac:spMkLst>
            <pc:docMk/>
            <pc:sldMk cId="3797487965" sldId="364"/>
            <ac:spMk id="2" creationId="{C97C078B-9382-2E5A-AE05-6D066F1F9AF2}"/>
          </ac:spMkLst>
        </pc:spChg>
        <pc:picChg chg="add mod">
          <ac:chgData name="sakshi dewangan" userId="4392e154db08acb0" providerId="LiveId" clId="{C90C355F-A649-4CED-A7D3-A6F7B55497D1}" dt="2024-02-03T17:26:23.779" v="311" actId="14100"/>
          <ac:picMkLst>
            <pc:docMk/>
            <pc:sldMk cId="3797487965" sldId="364"/>
            <ac:picMk id="13314" creationId="{DA8EB52D-9F57-B08D-F2C4-07AD0D68FEC7}"/>
          </ac:picMkLst>
        </pc:picChg>
      </pc:sldChg>
      <pc:sldChg chg="addSp modSp new mod">
        <pc:chgData name="sakshi dewangan" userId="4392e154db08acb0" providerId="LiveId" clId="{C90C355F-A649-4CED-A7D3-A6F7B55497D1}" dt="2024-02-03T17:28:04.046" v="318" actId="14100"/>
        <pc:sldMkLst>
          <pc:docMk/>
          <pc:sldMk cId="3454240933" sldId="365"/>
        </pc:sldMkLst>
        <pc:spChg chg="mod">
          <ac:chgData name="sakshi dewangan" userId="4392e154db08acb0" providerId="LiveId" clId="{C90C355F-A649-4CED-A7D3-A6F7B55497D1}" dt="2024-02-03T17:27:11.900" v="315" actId="14100"/>
          <ac:spMkLst>
            <pc:docMk/>
            <pc:sldMk cId="3454240933" sldId="365"/>
            <ac:spMk id="2" creationId="{064BAC72-2A16-8D90-B18D-F76400C258EF}"/>
          </ac:spMkLst>
        </pc:spChg>
        <pc:picChg chg="add mod">
          <ac:chgData name="sakshi dewangan" userId="4392e154db08acb0" providerId="LiveId" clId="{C90C355F-A649-4CED-A7D3-A6F7B55497D1}" dt="2024-02-03T17:28:04.046" v="318" actId="14100"/>
          <ac:picMkLst>
            <pc:docMk/>
            <pc:sldMk cId="3454240933" sldId="365"/>
            <ac:picMk id="14338" creationId="{BFE038B1-14FF-AFA9-EB50-9F8AA1378BFE}"/>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21121BF-84E0-40CB-89CF-CF7893D013A3}" type="datetimeFigureOut">
              <a:rPr lang="en-US" smtClean="0"/>
              <a:pPr/>
              <a:t>2/3/2024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101A59D-B56E-4D68-A964-05123EA7887B}"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101A59D-B56E-4D68-A964-05123EA7887B}" type="slidenum">
              <a:rPr lang="en-US" smtClean="0"/>
              <a:pPr/>
              <a:t>5</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a:t>Click to edit Master title style</a:t>
            </a:r>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bwMode="auto">
          <a:xfrm rot="5400000">
            <a:off x="7764621" y="1174097"/>
            <a:ext cx="2286000" cy="381000"/>
          </a:xfrm>
        </p:spPr>
        <p:txBody>
          <a:bodyPr/>
          <a:lstStyle/>
          <a:p>
            <a:fld id="{E1F6C2FF-2EFC-4DC2-839D-E9034BE94461}" type="datetimeFigureOut">
              <a:rPr lang="en-US" smtClean="0"/>
              <a:pPr/>
              <a:t>2/3/2024</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208CD8D8-D40F-49F1-9E4C-56974C912749}"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E1F6C2FF-2EFC-4DC2-839D-E9034BE94461}" type="datetimeFigureOut">
              <a:rPr lang="en-US" smtClean="0"/>
              <a:pPr/>
              <a:t>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8CD8D8-D40F-49F1-9E4C-56974C91274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E1F6C2FF-2EFC-4DC2-839D-E9034BE94461}" type="datetimeFigureOut">
              <a:rPr lang="en-US" smtClean="0"/>
              <a:pPr/>
              <a:t>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8CD8D8-D40F-49F1-9E4C-56974C91274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4"/>
          </p:nvPr>
        </p:nvSpPr>
        <p:spPr/>
        <p:txBody>
          <a:bodyPr rtlCol="0"/>
          <a:lstStyle/>
          <a:p>
            <a:fld id="{E1F6C2FF-2EFC-4DC2-839D-E9034BE94461}" type="datetimeFigureOut">
              <a:rPr lang="en-US" smtClean="0"/>
              <a:pPr/>
              <a:t>2/3/2024</a:t>
            </a:fld>
            <a:endParaRPr lang="en-US"/>
          </a:p>
        </p:txBody>
      </p:sp>
      <p:sp>
        <p:nvSpPr>
          <p:cNvPr id="9" name="Slide Number Placeholder 8"/>
          <p:cNvSpPr>
            <a:spLocks noGrp="1"/>
          </p:cNvSpPr>
          <p:nvPr>
            <p:ph type="sldNum" sz="quarter" idx="15"/>
          </p:nvPr>
        </p:nvSpPr>
        <p:spPr/>
        <p:txBody>
          <a:bodyPr rtlCol="0"/>
          <a:lstStyle/>
          <a:p>
            <a:fld id="{208CD8D8-D40F-49F1-9E4C-56974C912749}" type="slidenum">
              <a:rPr lang="en-US" smtClean="0"/>
              <a:pPr/>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a:t>Click to edit Master title style</a:t>
            </a:r>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E1F6C2FF-2EFC-4DC2-839D-E9034BE94461}" type="datetimeFigureOut">
              <a:rPr lang="en-US" smtClean="0"/>
              <a:pPr/>
              <a:t>2/3/2024</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208CD8D8-D40F-49F1-9E4C-56974C912749}"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E1F6C2FF-2EFC-4DC2-839D-E9034BE94461}" type="datetimeFigureOut">
              <a:rPr lang="en-US" smtClean="0"/>
              <a:pPr/>
              <a:t>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8CD8D8-D40F-49F1-9E4C-56974C912749}" type="slidenum">
              <a:rPr lang="en-US" smtClean="0"/>
              <a:pPr/>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a:t>Click to edit Master title style</a:t>
            </a:r>
          </a:p>
        </p:txBody>
      </p:sp>
      <p:sp>
        <p:nvSpPr>
          <p:cNvPr id="7" name="Date Placeholder 6"/>
          <p:cNvSpPr>
            <a:spLocks noGrp="1"/>
          </p:cNvSpPr>
          <p:nvPr>
            <p:ph type="dt" sz="half" idx="10"/>
          </p:nvPr>
        </p:nvSpPr>
        <p:spPr/>
        <p:txBody>
          <a:bodyPr/>
          <a:lstStyle/>
          <a:p>
            <a:fld id="{E1F6C2FF-2EFC-4DC2-839D-E9034BE94461}" type="datetimeFigureOut">
              <a:rPr lang="en-US" smtClean="0"/>
              <a:pPr/>
              <a:t>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8CD8D8-D40F-49F1-9E4C-56974C912749}" type="slidenum">
              <a:rPr lang="en-US" smtClean="0"/>
              <a:pPr/>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6" name="Date Placeholder 5"/>
          <p:cNvSpPr>
            <a:spLocks noGrp="1"/>
          </p:cNvSpPr>
          <p:nvPr>
            <p:ph type="dt" sz="half" idx="10"/>
          </p:nvPr>
        </p:nvSpPr>
        <p:spPr/>
        <p:txBody>
          <a:bodyPr rtlCol="0"/>
          <a:lstStyle/>
          <a:p>
            <a:fld id="{E1F6C2FF-2EFC-4DC2-839D-E9034BE94461}" type="datetimeFigureOut">
              <a:rPr lang="en-US" smtClean="0"/>
              <a:pPr/>
              <a:t>2/3/2024</a:t>
            </a:fld>
            <a:endParaRPr lang="en-US"/>
          </a:p>
        </p:txBody>
      </p:sp>
      <p:sp>
        <p:nvSpPr>
          <p:cNvPr id="7" name="Slide Number Placeholder 6"/>
          <p:cNvSpPr>
            <a:spLocks noGrp="1"/>
          </p:cNvSpPr>
          <p:nvPr>
            <p:ph type="sldNum" sz="quarter" idx="11"/>
          </p:nvPr>
        </p:nvSpPr>
        <p:spPr/>
        <p:txBody>
          <a:bodyPr rtlCol="0"/>
          <a:lstStyle/>
          <a:p>
            <a:fld id="{208CD8D8-D40F-49F1-9E4C-56974C912749}" type="slidenum">
              <a:rPr lang="en-US" smtClean="0"/>
              <a:pPr/>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F6C2FF-2EFC-4DC2-839D-E9034BE94461}" type="datetimeFigureOut">
              <a:rPr lang="en-US" smtClean="0"/>
              <a:pPr/>
              <a:t>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8CD8D8-D40F-49F1-9E4C-56974C91274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a:t>Click to edit Master title style</a:t>
            </a:r>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4"/>
          </p:nvPr>
        </p:nvSpPr>
        <p:spPr/>
        <p:txBody>
          <a:bodyPr rtlCol="0"/>
          <a:lstStyle/>
          <a:p>
            <a:fld id="{E1F6C2FF-2EFC-4DC2-839D-E9034BE94461}" type="datetimeFigureOut">
              <a:rPr lang="en-US" smtClean="0"/>
              <a:pPr/>
              <a:t>2/3/2024</a:t>
            </a:fld>
            <a:endParaRPr lang="en-US"/>
          </a:p>
        </p:txBody>
      </p:sp>
      <p:sp>
        <p:nvSpPr>
          <p:cNvPr id="22" name="Slide Number Placeholder 21"/>
          <p:cNvSpPr>
            <a:spLocks noGrp="1"/>
          </p:cNvSpPr>
          <p:nvPr>
            <p:ph type="sldNum" sz="quarter" idx="15"/>
          </p:nvPr>
        </p:nvSpPr>
        <p:spPr/>
        <p:txBody>
          <a:bodyPr rtlCol="0"/>
          <a:lstStyle/>
          <a:p>
            <a:fld id="{208CD8D8-D40F-49F1-9E4C-56974C912749}" type="slidenum">
              <a:rPr lang="en-US" smtClean="0"/>
              <a:pPr/>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a:t>Click to edit Master title style</a:t>
            </a:r>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E1F6C2FF-2EFC-4DC2-839D-E9034BE94461}" type="datetimeFigureOut">
              <a:rPr lang="en-US" smtClean="0"/>
              <a:pPr/>
              <a:t>2/3/2024</a:t>
            </a:fld>
            <a:endParaRPr lang="en-US"/>
          </a:p>
        </p:txBody>
      </p:sp>
      <p:sp>
        <p:nvSpPr>
          <p:cNvPr id="18" name="Slide Number Placeholder 17"/>
          <p:cNvSpPr>
            <a:spLocks noGrp="1"/>
          </p:cNvSpPr>
          <p:nvPr>
            <p:ph type="sldNum" sz="quarter" idx="11"/>
          </p:nvPr>
        </p:nvSpPr>
        <p:spPr/>
        <p:txBody>
          <a:bodyPr rtlCol="0"/>
          <a:lstStyle/>
          <a:p>
            <a:fld id="{208CD8D8-D40F-49F1-9E4C-56974C912749}" type="slidenum">
              <a:rPr lang="en-US" smtClean="0"/>
              <a:pPr/>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a:t>Click to edit Master title style</a:t>
            </a:r>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E1F6C2FF-2EFC-4DC2-839D-E9034BE94461}" type="datetimeFigureOut">
              <a:rPr lang="en-US" smtClean="0"/>
              <a:pPr/>
              <a:t>2/3/2024</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208CD8D8-D40F-49F1-9E4C-56974C91274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javapoint.com/" TargetMode="External"/><Relationship Id="rId2" Type="http://schemas.openxmlformats.org/officeDocument/2006/relationships/hyperlink" Target="https://www.w3schools.com/" TargetMode="External"/><Relationship Id="rId1" Type="http://schemas.openxmlformats.org/officeDocument/2006/relationships/slideLayout" Target="../slideLayouts/slideLayout2.xml"/><Relationship Id="rId6" Type="http://schemas.openxmlformats.org/officeDocument/2006/relationships/hyperlink" Target="https://www.tutorialspoint.com/" TargetMode="External"/><Relationship Id="rId5" Type="http://schemas.openxmlformats.org/officeDocument/2006/relationships/hyperlink" Target="https://www.javapoint.com/Mysql-tutorial" TargetMode="External"/><Relationship Id="rId4" Type="http://schemas.openxmlformats.org/officeDocument/2006/relationships/hyperlink" Target="https://www.greeksforgeeks.org/"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09600" y="4648200"/>
            <a:ext cx="3429000" cy="1579920"/>
          </a:xfrm>
          <a:prstGeom prst="rect">
            <a:avLst/>
          </a:prstGeom>
          <a:noFill/>
        </p:spPr>
        <p:txBody>
          <a:bodyPr wrap="square" rtlCol="0">
            <a:spAutoFit/>
          </a:bodyPr>
          <a:lstStyle/>
          <a:p>
            <a:r>
              <a:rPr lang="en-US" sz="2000" b="1" dirty="0">
                <a:solidFill>
                  <a:srgbClr val="C00000"/>
                </a:solidFill>
                <a:latin typeface="Calibri" pitchFamily="34" charset="0"/>
                <a:cs typeface="Calibri" pitchFamily="34" charset="0"/>
              </a:rPr>
              <a:t> </a:t>
            </a:r>
            <a:r>
              <a:rPr lang="en-US" b="1" dirty="0">
                <a:solidFill>
                  <a:srgbClr val="C00000"/>
                </a:solidFill>
                <a:latin typeface="Calibri" pitchFamily="34" charset="0"/>
                <a:cs typeface="Calibri" pitchFamily="34" charset="0"/>
              </a:rPr>
              <a:t> Guided by : </a:t>
            </a:r>
          </a:p>
          <a:p>
            <a:r>
              <a:rPr lang="en-IN" sz="1800" kern="0" dirty="0">
                <a:effectLst/>
                <a:latin typeface="Times New Roman" panose="02020603050405020304" pitchFamily="18" charset="0"/>
                <a:ea typeface="Calibri" panose="020F0502020204030204" pitchFamily="34" charset="0"/>
              </a:rPr>
              <a:t>MS. JIGYASA CHANDRAKAR</a:t>
            </a:r>
          </a:p>
          <a:p>
            <a:r>
              <a:rPr lang="en-IN" sz="1800" dirty="0">
                <a:effectLst/>
                <a:latin typeface="Times New Roman" panose="02020603050405020304" pitchFamily="18" charset="0"/>
                <a:ea typeface="Calibri" panose="020F0502020204030204" pitchFamily="34" charset="0"/>
                <a:cs typeface="Arial" panose="020B0604020202020204" pitchFamily="34" charset="0"/>
              </a:rPr>
              <a:t>(Asst. Professor)</a:t>
            </a:r>
          </a:p>
          <a:p>
            <a:pPr marR="601980">
              <a:lnSpc>
                <a:spcPct val="150000"/>
              </a:lnSpc>
              <a:spcBef>
                <a:spcPts val="200"/>
              </a:spcBef>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DEPT. OF COMPUTER SCIENCE</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dirty="0"/>
              <a:t> </a:t>
            </a:r>
          </a:p>
        </p:txBody>
      </p:sp>
      <p:sp>
        <p:nvSpPr>
          <p:cNvPr id="10" name="Rectangle 9"/>
          <p:cNvSpPr/>
          <p:nvPr/>
        </p:nvSpPr>
        <p:spPr>
          <a:xfrm>
            <a:off x="1981200" y="228600"/>
            <a:ext cx="4800600" cy="1631216"/>
          </a:xfrm>
          <a:prstGeom prst="rect">
            <a:avLst/>
          </a:prstGeom>
        </p:spPr>
        <p:txBody>
          <a:bodyPr wrap="square">
            <a:spAutoFit/>
          </a:bodyPr>
          <a:lstStyle/>
          <a:p>
            <a:r>
              <a:rPr lang="en-US" dirty="0">
                <a:latin typeface="Calibri" pitchFamily="34" charset="0"/>
                <a:cs typeface="Calibri" pitchFamily="34" charset="0"/>
              </a:rPr>
              <a:t>               A Project Presentation on</a:t>
            </a:r>
          </a:p>
          <a:p>
            <a:endParaRPr lang="en-US" dirty="0">
              <a:solidFill>
                <a:schemeClr val="accent4">
                  <a:lumMod val="50000"/>
                </a:schemeClr>
              </a:solidFill>
              <a:latin typeface="Calibri" pitchFamily="34" charset="0"/>
              <a:cs typeface="Calibri" pitchFamily="34" charset="0"/>
            </a:endParaRPr>
          </a:p>
          <a:p>
            <a:r>
              <a:rPr lang="en-US" sz="1600" b="1" dirty="0">
                <a:solidFill>
                  <a:srgbClr val="002060"/>
                </a:solidFill>
                <a:latin typeface="Calibri" pitchFamily="34" charset="0"/>
                <a:cs typeface="Calibri" pitchFamily="34" charset="0"/>
              </a:rPr>
              <a:t> </a:t>
            </a:r>
            <a:r>
              <a:rPr lang="en-IN" i="1" kern="0" dirty="0">
                <a:effectLst/>
                <a:latin typeface="Times New Roman" panose="02020603050405020304" pitchFamily="18" charset="0"/>
                <a:ea typeface="Times New Roman" panose="02020603050405020304" pitchFamily="18" charset="0"/>
                <a:cs typeface="Arial" panose="020B0604020202020204" pitchFamily="34" charset="0"/>
              </a:rPr>
              <a:t>BEAUTY PARLOUR MANAGEMENT SYSTEM</a:t>
            </a:r>
            <a:endParaRPr lang="en-IN" dirty="0">
              <a:solidFill>
                <a:srgbClr val="FF0000"/>
              </a:solidFill>
              <a:effectLst/>
              <a:latin typeface="Times New Roman" panose="02020603050405020304" pitchFamily="18" charset="0"/>
              <a:ea typeface="Calibri" panose="020F0502020204030204" pitchFamily="34" charset="0"/>
            </a:endParaRPr>
          </a:p>
          <a:p>
            <a:endParaRPr lang="en-US" sz="2800" i="1" dirty="0">
              <a:solidFill>
                <a:srgbClr val="FF0000"/>
              </a:solidFill>
              <a:latin typeface="Calibri" pitchFamily="34" charset="0"/>
              <a:cs typeface="Calibri" pitchFamily="34" charset="0"/>
            </a:endParaRPr>
          </a:p>
          <a:p>
            <a:r>
              <a:rPr lang="en-US" dirty="0">
                <a:solidFill>
                  <a:schemeClr val="accent4">
                    <a:lumMod val="50000"/>
                  </a:schemeClr>
                </a:solidFill>
                <a:latin typeface="Calibri" pitchFamily="34" charset="0"/>
                <a:cs typeface="Calibri" pitchFamily="34" charset="0"/>
              </a:rPr>
              <a:t>                    </a:t>
            </a:r>
            <a:r>
              <a:rPr lang="en-US" dirty="0">
                <a:solidFill>
                  <a:srgbClr val="0070C0"/>
                </a:solidFill>
                <a:latin typeface="Calibri" pitchFamily="34" charset="0"/>
                <a:cs typeface="Calibri" pitchFamily="34" charset="0"/>
              </a:rPr>
              <a:t>Session 2023-2024</a:t>
            </a:r>
          </a:p>
        </p:txBody>
      </p:sp>
      <p:sp>
        <p:nvSpPr>
          <p:cNvPr id="13" name="TextBox 12"/>
          <p:cNvSpPr txBox="1"/>
          <p:nvPr/>
        </p:nvSpPr>
        <p:spPr>
          <a:xfrm>
            <a:off x="5486400" y="4724400"/>
            <a:ext cx="2590800" cy="923330"/>
          </a:xfrm>
          <a:prstGeom prst="rect">
            <a:avLst/>
          </a:prstGeom>
          <a:noFill/>
        </p:spPr>
        <p:txBody>
          <a:bodyPr wrap="square" rtlCol="0">
            <a:spAutoFit/>
          </a:bodyPr>
          <a:lstStyle/>
          <a:p>
            <a:r>
              <a:rPr lang="en-US" dirty="0"/>
              <a:t>        </a:t>
            </a:r>
            <a:r>
              <a:rPr lang="en-US" dirty="0">
                <a:solidFill>
                  <a:srgbClr val="C00000"/>
                </a:solidFill>
                <a:latin typeface="Calibri" pitchFamily="34" charset="0"/>
                <a:cs typeface="Calibri" pitchFamily="34" charset="0"/>
              </a:rPr>
              <a:t>Submitted by:</a:t>
            </a:r>
            <a:r>
              <a:rPr lang="en-US" dirty="0">
                <a:latin typeface="Calibri" pitchFamily="34" charset="0"/>
                <a:cs typeface="Calibri" pitchFamily="34" charset="0"/>
              </a:rPr>
              <a:t> </a:t>
            </a:r>
            <a:r>
              <a:rPr lang="en-IN" sz="1800" b="1" dirty="0">
                <a:effectLst/>
                <a:latin typeface="Times New Roman" panose="02020603050405020304" pitchFamily="18" charset="0"/>
                <a:ea typeface="Times New Roman" panose="02020603050405020304" pitchFamily="18" charset="0"/>
                <a:cs typeface="Arial" panose="020B0604020202020204" pitchFamily="34" charset="0"/>
              </a:rPr>
              <a:t>SAKSHI DEWANGAN</a:t>
            </a:r>
            <a:endParaRPr lang="en-US" b="1" dirty="0">
              <a:latin typeface="Calibri" panose="020F0502020204030204" pitchFamily="34" charset="0"/>
              <a:ea typeface="Calibri" panose="020F0502020204030204" pitchFamily="34" charset="0"/>
              <a:cs typeface="Arial" panose="020B0604020202020204" pitchFamily="34" charset="0"/>
            </a:endParaRPr>
          </a:p>
          <a:p>
            <a:r>
              <a:rPr lang="en-IN" sz="1800" dirty="0">
                <a:effectLst/>
                <a:latin typeface="Times New Roman" panose="02020603050405020304" pitchFamily="18" charset="0"/>
                <a:ea typeface="Times New Roman" panose="02020603050405020304" pitchFamily="18" charset="0"/>
                <a:cs typeface="Arial" panose="020B0604020202020204" pitchFamily="34" charset="0"/>
              </a:rPr>
              <a:t>Roll NO: 223390130042</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B5C6D498-A5CC-1E23-781D-8550A9D270F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76599" y="2362200"/>
            <a:ext cx="1752977" cy="156966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solidFill>
                  <a:srgbClr val="C00000"/>
                </a:solidFill>
                <a:latin typeface="Calibri" pitchFamily="34" charset="0"/>
                <a:cs typeface="Calibri" pitchFamily="34" charset="0"/>
              </a:rPr>
              <a:t>Database schema :</a:t>
            </a:r>
          </a:p>
        </p:txBody>
      </p:sp>
      <p:pic>
        <p:nvPicPr>
          <p:cNvPr id="4" name="Picture 3">
            <a:extLst>
              <a:ext uri="{FF2B5EF4-FFF2-40B4-BE49-F238E27FC236}">
                <a16:creationId xmlns:a16="http://schemas.microsoft.com/office/drawing/2014/main" id="{1BAF05B6-57DE-E80F-E03F-59CA2C7E59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2133600"/>
            <a:ext cx="8458200" cy="259079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D56793-1E04-23C6-B9EA-A1CBD7348F7A}"/>
              </a:ext>
            </a:extLst>
          </p:cNvPr>
          <p:cNvSpPr txBox="1"/>
          <p:nvPr/>
        </p:nvSpPr>
        <p:spPr>
          <a:xfrm>
            <a:off x="2819400" y="228600"/>
            <a:ext cx="2286000" cy="4001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b="1" dirty="0">
                <a:solidFill>
                  <a:srgbClr val="C00000"/>
                </a:solidFill>
                <a:latin typeface="Calibri" pitchFamily="34" charset="0"/>
                <a:cs typeface="Calibri" pitchFamily="34" charset="0"/>
              </a:rPr>
              <a:t>        </a:t>
            </a:r>
            <a:r>
              <a:rPr lang="en-US" sz="2000" b="1" u="sng" dirty="0">
                <a:solidFill>
                  <a:srgbClr val="C00000"/>
                </a:solidFill>
                <a:latin typeface="Calibri" pitchFamily="34" charset="0"/>
                <a:cs typeface="Calibri" pitchFamily="34" charset="0"/>
              </a:rPr>
              <a:t>ER Diagram</a:t>
            </a:r>
          </a:p>
        </p:txBody>
      </p:sp>
      <p:pic>
        <p:nvPicPr>
          <p:cNvPr id="1026" name="Picture 2">
            <a:extLst>
              <a:ext uri="{FF2B5EF4-FFF2-40B4-BE49-F238E27FC236}">
                <a16:creationId xmlns:a16="http://schemas.microsoft.com/office/drawing/2014/main" id="{3CC1DF3B-F02B-F6FD-CF79-F75AF7B5C4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7325" y="1376363"/>
            <a:ext cx="6229350" cy="4338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37180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465B62D-2E81-8A2E-1936-A016C8C3DDDF}"/>
              </a:ext>
            </a:extLst>
          </p:cNvPr>
          <p:cNvSpPr>
            <a:spLocks noGrp="1"/>
          </p:cNvSpPr>
          <p:nvPr>
            <p:ph type="title"/>
          </p:nvPr>
        </p:nvSpPr>
        <p:spPr>
          <a:xfrm>
            <a:off x="457200" y="274638"/>
            <a:ext cx="7467600" cy="1143000"/>
          </a:xfrm>
        </p:spPr>
        <p:txBody>
          <a:bodyPr>
            <a:normAutofit/>
          </a:bodyPr>
          <a:lstStyle/>
          <a:p>
            <a:r>
              <a:rPr lang="en-US" sz="2800" b="1" dirty="0">
                <a:solidFill>
                  <a:srgbClr val="C00000"/>
                </a:solidFill>
                <a:latin typeface="Calibri" pitchFamily="34" charset="0"/>
                <a:cs typeface="Calibri" pitchFamily="34" charset="0"/>
              </a:rPr>
              <a:t>DFD (Data Flow Diagram):</a:t>
            </a:r>
            <a:endParaRPr lang="en-US" sz="2800" dirty="0"/>
          </a:p>
        </p:txBody>
      </p:sp>
      <p:sp>
        <p:nvSpPr>
          <p:cNvPr id="5" name="Oval 1">
            <a:extLst>
              <a:ext uri="{FF2B5EF4-FFF2-40B4-BE49-F238E27FC236}">
                <a16:creationId xmlns:a16="http://schemas.microsoft.com/office/drawing/2014/main" id="{2F266150-3A83-CF91-2840-315F4A5E5271}"/>
              </a:ext>
            </a:extLst>
          </p:cNvPr>
          <p:cNvSpPr>
            <a:spLocks noChangeArrowheads="1"/>
          </p:cNvSpPr>
          <p:nvPr/>
        </p:nvSpPr>
        <p:spPr bwMode="auto">
          <a:xfrm>
            <a:off x="3559174" y="3918672"/>
            <a:ext cx="1630363" cy="993775"/>
          </a:xfrm>
          <a:prstGeom prst="ellipse">
            <a:avLst/>
          </a:prstGeom>
          <a:solidFill>
            <a:srgbClr val="4472C4"/>
          </a:solidFill>
          <a:ln w="12700">
            <a:solidFill>
              <a:srgbClr val="172C51"/>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SALON MANAGEMENT SYSTEM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Straight Connector 4">
            <a:extLst>
              <a:ext uri="{FF2B5EF4-FFF2-40B4-BE49-F238E27FC236}">
                <a16:creationId xmlns:a16="http://schemas.microsoft.com/office/drawing/2014/main" id="{7BFA892B-A62E-0FF2-3F1B-C344B3BE5872}"/>
              </a:ext>
            </a:extLst>
          </p:cNvPr>
          <p:cNvSpPr>
            <a:spLocks noChangeShapeType="1"/>
          </p:cNvSpPr>
          <p:nvPr/>
        </p:nvSpPr>
        <p:spPr bwMode="auto">
          <a:xfrm>
            <a:off x="4364037" y="4839422"/>
            <a:ext cx="0" cy="838200"/>
          </a:xfrm>
          <a:prstGeom prst="line">
            <a:avLst/>
          </a:prstGeom>
          <a:noFill/>
          <a:ln w="6350">
            <a:solidFill>
              <a:srgbClr val="4472C4"/>
            </a:solidFill>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Rectangle: Single Corner Rounded 6">
            <a:extLst>
              <a:ext uri="{FF2B5EF4-FFF2-40B4-BE49-F238E27FC236}">
                <a16:creationId xmlns:a16="http://schemas.microsoft.com/office/drawing/2014/main" id="{CF651865-13BA-D2D9-B675-CF7611AF636F}"/>
              </a:ext>
            </a:extLst>
          </p:cNvPr>
          <p:cNvSpPr>
            <a:spLocks/>
          </p:cNvSpPr>
          <p:nvPr/>
        </p:nvSpPr>
        <p:spPr bwMode="auto">
          <a:xfrm>
            <a:off x="3649662" y="2442440"/>
            <a:ext cx="1760536" cy="711057"/>
          </a:xfrm>
          <a:custGeom>
            <a:avLst/>
            <a:gdLst>
              <a:gd name="T0" fmla="*/ 0 w 1540566"/>
              <a:gd name="T1" fmla="*/ 0 h 705678"/>
              <a:gd name="T2" fmla="*/ 1422951 w 1540566"/>
              <a:gd name="T3" fmla="*/ 0 h 705678"/>
              <a:gd name="T4" fmla="*/ 1540566 w 1540566"/>
              <a:gd name="T5" fmla="*/ 117615 h 705678"/>
              <a:gd name="T6" fmla="*/ 1540566 w 1540566"/>
              <a:gd name="T7" fmla="*/ 705678 h 705678"/>
              <a:gd name="T8" fmla="*/ 0 w 1540566"/>
              <a:gd name="T9" fmla="*/ 705678 h 705678"/>
              <a:gd name="T10" fmla="*/ 0 w 1540566"/>
              <a:gd name="T11" fmla="*/ 0 h 705678"/>
              <a:gd name="T12" fmla="*/ 0 60000 65536"/>
              <a:gd name="T13" fmla="*/ 0 60000 65536"/>
              <a:gd name="T14" fmla="*/ 0 60000 65536"/>
              <a:gd name="T15" fmla="*/ 0 60000 65536"/>
              <a:gd name="T16" fmla="*/ 0 60000 65536"/>
              <a:gd name="T17" fmla="*/ 0 60000 65536"/>
              <a:gd name="T18" fmla="*/ 0 w 1540566"/>
              <a:gd name="T19" fmla="*/ 0 h 705678"/>
              <a:gd name="T20" fmla="*/ 1540566 w 1540566"/>
              <a:gd name="T21" fmla="*/ 705678 h 705678"/>
            </a:gdLst>
            <a:ahLst/>
            <a:cxnLst>
              <a:cxn ang="T12">
                <a:pos x="T0" y="T1"/>
              </a:cxn>
              <a:cxn ang="T13">
                <a:pos x="T2" y="T3"/>
              </a:cxn>
              <a:cxn ang="T14">
                <a:pos x="T4" y="T5"/>
              </a:cxn>
              <a:cxn ang="T15">
                <a:pos x="T6" y="T7"/>
              </a:cxn>
              <a:cxn ang="T16">
                <a:pos x="T8" y="T9"/>
              </a:cxn>
              <a:cxn ang="T17">
                <a:pos x="T10" y="T11"/>
              </a:cxn>
            </a:cxnLst>
            <a:rect l="T18" t="T19" r="T20" b="T21"/>
            <a:pathLst>
              <a:path w="1540566" h="705678">
                <a:moveTo>
                  <a:pt x="0" y="0"/>
                </a:moveTo>
                <a:lnTo>
                  <a:pt x="1422951" y="0"/>
                </a:lnTo>
                <a:cubicBezTo>
                  <a:pt x="1487908" y="0"/>
                  <a:pt x="1540566" y="52658"/>
                  <a:pt x="1540566" y="117615"/>
                </a:cubicBezTo>
                <a:lnTo>
                  <a:pt x="1540566" y="705678"/>
                </a:lnTo>
                <a:lnTo>
                  <a:pt x="0" y="705678"/>
                </a:lnTo>
                <a:lnTo>
                  <a:pt x="0" y="0"/>
                </a:lnTo>
                <a:close/>
              </a:path>
            </a:pathLst>
          </a:custGeom>
          <a:solidFill>
            <a:srgbClr val="4472C4"/>
          </a:solidFill>
          <a:ln w="12700">
            <a:solidFill>
              <a:srgbClr val="172C51"/>
            </a:solid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CUSTOMER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Rounded Corners 7">
            <a:extLst>
              <a:ext uri="{FF2B5EF4-FFF2-40B4-BE49-F238E27FC236}">
                <a16:creationId xmlns:a16="http://schemas.microsoft.com/office/drawing/2014/main" id="{9C488AC5-2CE8-BBEA-6DA9-E375CF041E4A}"/>
              </a:ext>
            </a:extLst>
          </p:cNvPr>
          <p:cNvSpPr>
            <a:spLocks noChangeArrowheads="1"/>
          </p:cNvSpPr>
          <p:nvPr/>
        </p:nvSpPr>
        <p:spPr bwMode="auto">
          <a:xfrm>
            <a:off x="5864224" y="4202834"/>
            <a:ext cx="1262063" cy="473075"/>
          </a:xfrm>
          <a:prstGeom prst="roundRect">
            <a:avLst>
              <a:gd name="adj" fmla="val 16667"/>
            </a:avLst>
          </a:prstGeom>
          <a:solidFill>
            <a:srgbClr val="4472C4"/>
          </a:solidFill>
          <a:ln w="12700">
            <a:solidFill>
              <a:srgbClr val="172C51"/>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MANAGER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Rounded Corners 8">
            <a:extLst>
              <a:ext uri="{FF2B5EF4-FFF2-40B4-BE49-F238E27FC236}">
                <a16:creationId xmlns:a16="http://schemas.microsoft.com/office/drawing/2014/main" id="{33EE3CDB-87A8-2618-EEFC-DFBBDF28092E}"/>
              </a:ext>
            </a:extLst>
          </p:cNvPr>
          <p:cNvSpPr>
            <a:spLocks noChangeArrowheads="1"/>
          </p:cNvSpPr>
          <p:nvPr/>
        </p:nvSpPr>
        <p:spPr bwMode="auto">
          <a:xfrm>
            <a:off x="1505671" y="4193308"/>
            <a:ext cx="1378816" cy="482593"/>
          </a:xfrm>
          <a:prstGeom prst="roundRect">
            <a:avLst>
              <a:gd name="adj" fmla="val 16667"/>
            </a:avLst>
          </a:prstGeom>
          <a:solidFill>
            <a:srgbClr val="4472C4"/>
          </a:solidFill>
          <a:ln w="12700">
            <a:solidFill>
              <a:srgbClr val="172C51"/>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RECEPTIONIST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Rounded Corners 9">
            <a:extLst>
              <a:ext uri="{FF2B5EF4-FFF2-40B4-BE49-F238E27FC236}">
                <a16:creationId xmlns:a16="http://schemas.microsoft.com/office/drawing/2014/main" id="{6530087F-3DB5-8935-6082-1FA9A28ECCA3}"/>
              </a:ext>
            </a:extLst>
          </p:cNvPr>
          <p:cNvSpPr>
            <a:spLocks noChangeArrowheads="1"/>
          </p:cNvSpPr>
          <p:nvPr/>
        </p:nvSpPr>
        <p:spPr bwMode="auto">
          <a:xfrm>
            <a:off x="3498849" y="5504584"/>
            <a:ext cx="1911349" cy="669926"/>
          </a:xfrm>
          <a:prstGeom prst="roundRect">
            <a:avLst>
              <a:gd name="adj" fmla="val 16667"/>
            </a:avLst>
          </a:prstGeom>
          <a:solidFill>
            <a:srgbClr val="4472C4"/>
          </a:solidFill>
          <a:ln w="12700">
            <a:solidFill>
              <a:srgbClr val="172C51"/>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INVOICE DETAIL</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Rectangle 7">
            <a:extLst>
              <a:ext uri="{FF2B5EF4-FFF2-40B4-BE49-F238E27FC236}">
                <a16:creationId xmlns:a16="http://schemas.microsoft.com/office/drawing/2014/main" id="{ED4469C2-F18B-000E-CE14-9010CF764AA0}"/>
              </a:ext>
            </a:extLst>
          </p:cNvPr>
          <p:cNvSpPr>
            <a:spLocks noChangeArrowheads="1"/>
          </p:cNvSpPr>
          <p:nvPr/>
        </p:nvSpPr>
        <p:spPr bwMode="auto">
          <a:xfrm>
            <a:off x="1660524" y="2085109"/>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2" name="Rectangle 13">
            <a:extLst>
              <a:ext uri="{FF2B5EF4-FFF2-40B4-BE49-F238E27FC236}">
                <a16:creationId xmlns:a16="http://schemas.microsoft.com/office/drawing/2014/main" id="{7674D087-4D82-0B90-C4A0-6598511B9B1D}"/>
              </a:ext>
            </a:extLst>
          </p:cNvPr>
          <p:cNvSpPr>
            <a:spLocks noChangeArrowheads="1"/>
          </p:cNvSpPr>
          <p:nvPr/>
        </p:nvSpPr>
        <p:spPr bwMode="auto">
          <a:xfrm>
            <a:off x="1660524" y="2542309"/>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3" name="Straight Connector 4">
            <a:extLst>
              <a:ext uri="{FF2B5EF4-FFF2-40B4-BE49-F238E27FC236}">
                <a16:creationId xmlns:a16="http://schemas.microsoft.com/office/drawing/2014/main" id="{A47F0B44-DD13-9077-7182-F4DAE50E966A}"/>
              </a:ext>
            </a:extLst>
          </p:cNvPr>
          <p:cNvSpPr>
            <a:spLocks noChangeShapeType="1"/>
          </p:cNvSpPr>
          <p:nvPr/>
        </p:nvSpPr>
        <p:spPr bwMode="auto">
          <a:xfrm>
            <a:off x="12700" y="14288"/>
            <a:ext cx="30163" cy="704850"/>
          </a:xfrm>
          <a:prstGeom prst="line">
            <a:avLst/>
          </a:prstGeom>
          <a:noFill/>
          <a:ln w="6350" algn="ctr">
            <a:solidFill>
              <a:srgbClr val="4472C4"/>
            </a:solidFill>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Straight Connector 4">
            <a:extLst>
              <a:ext uri="{FF2B5EF4-FFF2-40B4-BE49-F238E27FC236}">
                <a16:creationId xmlns:a16="http://schemas.microsoft.com/office/drawing/2014/main" id="{1F341981-B502-83CA-2CEA-3085F703F0E9}"/>
              </a:ext>
            </a:extLst>
          </p:cNvPr>
          <p:cNvSpPr>
            <a:spLocks noChangeShapeType="1"/>
          </p:cNvSpPr>
          <p:nvPr/>
        </p:nvSpPr>
        <p:spPr bwMode="auto">
          <a:xfrm>
            <a:off x="165100" y="166688"/>
            <a:ext cx="30163" cy="704850"/>
          </a:xfrm>
          <a:prstGeom prst="line">
            <a:avLst/>
          </a:prstGeom>
          <a:noFill/>
          <a:ln w="6350" algn="ctr">
            <a:solidFill>
              <a:srgbClr val="4472C4"/>
            </a:solidFill>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Straight Connector 4">
            <a:extLst>
              <a:ext uri="{FF2B5EF4-FFF2-40B4-BE49-F238E27FC236}">
                <a16:creationId xmlns:a16="http://schemas.microsoft.com/office/drawing/2014/main" id="{A74389E3-530A-CD79-0E4B-8289FB21AB39}"/>
              </a:ext>
            </a:extLst>
          </p:cNvPr>
          <p:cNvSpPr>
            <a:spLocks noChangeShapeType="1"/>
          </p:cNvSpPr>
          <p:nvPr/>
        </p:nvSpPr>
        <p:spPr bwMode="auto">
          <a:xfrm>
            <a:off x="4364037" y="3191906"/>
            <a:ext cx="0" cy="694149"/>
          </a:xfrm>
          <a:prstGeom prst="line">
            <a:avLst/>
          </a:prstGeom>
          <a:noFill/>
          <a:ln w="6350">
            <a:solidFill>
              <a:srgbClr val="4472C4"/>
            </a:solidFill>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21" name="Straight Connector 20">
            <a:extLst>
              <a:ext uri="{FF2B5EF4-FFF2-40B4-BE49-F238E27FC236}">
                <a16:creationId xmlns:a16="http://schemas.microsoft.com/office/drawing/2014/main" id="{9208CD5B-E6F2-F39B-6B1B-3EBCF3B0D8F0}"/>
              </a:ext>
            </a:extLst>
          </p:cNvPr>
          <p:cNvCxnSpPr>
            <a:cxnSpLocks/>
            <a:stCxn id="5" idx="6"/>
            <a:endCxn id="8" idx="1"/>
          </p:cNvCxnSpPr>
          <p:nvPr/>
        </p:nvCxnSpPr>
        <p:spPr>
          <a:xfrm>
            <a:off x="5189537" y="4415560"/>
            <a:ext cx="674687" cy="23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D3C1C17-9DFF-C1E8-74D1-FD78489F84C2}"/>
              </a:ext>
            </a:extLst>
          </p:cNvPr>
          <p:cNvCxnSpPr>
            <a:cxnSpLocks/>
            <a:endCxn id="5" idx="2"/>
          </p:cNvCxnSpPr>
          <p:nvPr/>
        </p:nvCxnSpPr>
        <p:spPr>
          <a:xfrm flipV="1">
            <a:off x="2703512" y="4415560"/>
            <a:ext cx="855662" cy="2381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5008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i="1" dirty="0">
                <a:solidFill>
                  <a:srgbClr val="002060"/>
                </a:solidFill>
                <a:latin typeface="Calibri" pitchFamily="34" charset="0"/>
                <a:cs typeface="Calibri" pitchFamily="34" charset="0"/>
              </a:rPr>
              <a:t>System testing:</a:t>
            </a:r>
          </a:p>
        </p:txBody>
      </p:sp>
      <p:sp>
        <p:nvSpPr>
          <p:cNvPr id="3" name="Content Placeholder 2"/>
          <p:cNvSpPr>
            <a:spLocks noGrp="1"/>
          </p:cNvSpPr>
          <p:nvPr>
            <p:ph sz="quarter" idx="1"/>
          </p:nvPr>
        </p:nvSpPr>
        <p:spPr/>
        <p:txBody>
          <a:bodyPr>
            <a:normAutofit fontScale="85000" lnSpcReduction="10000"/>
          </a:bodyPr>
          <a:lstStyle/>
          <a:p>
            <a:pPr algn="just">
              <a:lnSpc>
                <a:spcPct val="150000"/>
              </a:lnSpc>
            </a:pPr>
            <a:r>
              <a:rPr lang="en-IN" sz="1800" dirty="0">
                <a:effectLst/>
                <a:latin typeface="Times New Roman" panose="02020603050405020304" pitchFamily="18" charset="0"/>
                <a:ea typeface="Calibri" panose="020F0502020204030204" pitchFamily="34" charset="0"/>
                <a:cs typeface="Arial" panose="020B0604020202020204" pitchFamily="34" charset="0"/>
              </a:rPr>
              <a:t>Testing is vital for the success of any software. No system design is ever perfect. Testing is also carried in two phases. First phase is during the software engineering that is during the module creation. Second phase is after the completion of software. This is system testing which verifies that the whole set of programs hanged together.</a:t>
            </a:r>
            <a:endParaRPr lang="en-IN" sz="11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IN" sz="1800" dirty="0">
                <a:effectLst/>
                <a:latin typeface="Times New Roman" panose="02020603050405020304" pitchFamily="18" charset="0"/>
                <a:ea typeface="Calibri" panose="020F0502020204030204" pitchFamily="34" charset="0"/>
                <a:cs typeface="Arial" panose="020B0604020202020204" pitchFamily="34" charset="0"/>
              </a:rPr>
              <a:t>Testing is the process of detecting errors. Testing performs a very critical role for quality assurance and for ensuring the reliability of software and application.</a:t>
            </a:r>
            <a:endParaRPr lang="en-IN" sz="11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IN" sz="1800" b="1" dirty="0">
                <a:effectLst/>
                <a:latin typeface="Times New Roman" panose="02020603050405020304" pitchFamily="18" charset="0"/>
                <a:ea typeface="Calibri" panose="020F0502020204030204" pitchFamily="34" charset="0"/>
                <a:cs typeface="Arial" panose="020B0604020202020204" pitchFamily="34" charset="0"/>
              </a:rPr>
              <a:t>Unit Testing:</a:t>
            </a:r>
            <a:r>
              <a:rPr lang="en-IN" sz="1800" dirty="0">
                <a:effectLst/>
                <a:latin typeface="Times New Roman" panose="02020603050405020304" pitchFamily="18" charset="0"/>
                <a:ea typeface="Calibri" panose="020F0502020204030204" pitchFamily="34" charset="0"/>
                <a:cs typeface="Arial" panose="020B0604020202020204" pitchFamily="34" charset="0"/>
              </a:rPr>
              <a:t> This type of testing is the testing of individual software components. It is typically done by the programmer and not by the testers. It requires details information and knowledge about the internal program design and code to perform this During unit testing, we carried out various testing task such as the reflection of the unit data on database and its interface. Various types of bugs associated with the component were identified and fixed. We use various functional keys to test our software. In our software unit testing is concerned with the stock units, opening stock units and product units validation as well as the validation of product units</a:t>
            </a:r>
            <a:endParaRPr lang="en-IN" sz="1100" dirty="0">
              <a:effectLst/>
              <a:latin typeface="Calibri" panose="020F0502020204030204" pitchFamily="34" charset="0"/>
              <a:ea typeface="Calibri" panose="020F0502020204030204" pitchFamily="34" charset="0"/>
              <a:cs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A0307-E0B4-507E-A979-50BDA1F48A98}"/>
              </a:ext>
            </a:extLst>
          </p:cNvPr>
          <p:cNvSpPr>
            <a:spLocks noGrp="1"/>
          </p:cNvSpPr>
          <p:nvPr>
            <p:ph type="title"/>
          </p:nvPr>
        </p:nvSpPr>
        <p:spPr/>
        <p:txBody>
          <a:bodyPr/>
          <a:lstStyle/>
          <a:p>
            <a:r>
              <a:rPr lang="en-US" sz="2800" b="1" i="1" dirty="0">
                <a:solidFill>
                  <a:srgbClr val="002060"/>
                </a:solidFill>
                <a:latin typeface="Calibri" pitchFamily="34" charset="0"/>
                <a:cs typeface="Calibri" pitchFamily="34" charset="0"/>
              </a:rPr>
              <a:t>Input-output forms: </a:t>
            </a: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HOME   PAGE </a:t>
            </a:r>
            <a:br>
              <a:rPr lang="en-US" sz="1800" dirty="0">
                <a:effectLst/>
                <a:latin typeface="Calibri" panose="020F0502020204030204" pitchFamily="34" charset="0"/>
                <a:ea typeface="Times New Roman" panose="02020603050405020304" pitchFamily="18" charset="0"/>
                <a:cs typeface="Times New Roman" panose="02020603050405020304" pitchFamily="18" charset="0"/>
              </a:rPr>
            </a:br>
            <a:endParaRPr lang="en-US" dirty="0"/>
          </a:p>
        </p:txBody>
      </p:sp>
      <p:pic>
        <p:nvPicPr>
          <p:cNvPr id="3076" name="Picture 4">
            <a:extLst>
              <a:ext uri="{FF2B5EF4-FFF2-40B4-BE49-F238E27FC236}">
                <a16:creationId xmlns:a16="http://schemas.microsoft.com/office/drawing/2014/main" id="{7DE953DF-36C3-AB2E-F01B-6DFB3DF110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3345" y="1600200"/>
            <a:ext cx="7848808"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321894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solidFill>
                  <a:srgbClr val="002060"/>
                </a:solidFill>
                <a:latin typeface="Calibri" pitchFamily="34" charset="0"/>
                <a:cs typeface="Calibri" pitchFamily="34" charset="0"/>
              </a:rPr>
              <a:t>LOG IN </a:t>
            </a:r>
          </a:p>
        </p:txBody>
      </p:sp>
      <p:pic>
        <p:nvPicPr>
          <p:cNvPr id="4098" name="Picture 2">
            <a:extLst>
              <a:ext uri="{FF2B5EF4-FFF2-40B4-BE49-F238E27FC236}">
                <a16:creationId xmlns:a16="http://schemas.microsoft.com/office/drawing/2014/main" id="{A261DB75-26D3-DA13-7A02-22388A35F8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752600"/>
            <a:ext cx="7924800" cy="4462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CD43BE2-6EB3-541D-0B73-7F738924E554}"/>
              </a:ext>
            </a:extLst>
          </p:cNvPr>
          <p:cNvSpPr txBox="1"/>
          <p:nvPr/>
        </p:nvSpPr>
        <p:spPr>
          <a:xfrm>
            <a:off x="838200" y="457200"/>
            <a:ext cx="1861131" cy="369332"/>
          </a:xfrm>
          <a:prstGeom prst="rect">
            <a:avLst/>
          </a:prstGeom>
          <a:noFill/>
        </p:spPr>
        <p:txBody>
          <a:bodyPr wrap="square" rtlCol="0">
            <a:spAutoFit/>
          </a:bodyPr>
          <a:lstStyle/>
          <a:p>
            <a:r>
              <a:rPr lang="en-IN" sz="1800" b="1" dirty="0">
                <a:effectLst/>
                <a:latin typeface="Times New Roman" panose="02020603050405020304" pitchFamily="18" charset="0"/>
                <a:ea typeface="Calibri" panose="020F0502020204030204" pitchFamily="34" charset="0"/>
                <a:cs typeface="Arial" panose="020B0604020202020204" pitchFamily="34" charset="0"/>
              </a:rPr>
              <a:t>SIGNUP PAGE</a:t>
            </a:r>
            <a:endParaRPr lang="en-IN" dirty="0"/>
          </a:p>
        </p:txBody>
      </p:sp>
      <p:pic>
        <p:nvPicPr>
          <p:cNvPr id="5122" name="Picture 2">
            <a:extLst>
              <a:ext uri="{FF2B5EF4-FFF2-40B4-BE49-F238E27FC236}">
                <a16:creationId xmlns:a16="http://schemas.microsoft.com/office/drawing/2014/main" id="{FC98B4BB-DB70-925A-430A-771AEA2EAB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371600"/>
            <a:ext cx="8254781"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04800" y="395190"/>
            <a:ext cx="2286000" cy="800219"/>
          </a:xfrm>
          <a:prstGeom prst="rect">
            <a:avLst/>
          </a:prstGeom>
          <a:noFill/>
        </p:spPr>
        <p:txBody>
          <a:bodyPr wrap="square" rtlCol="0">
            <a:spAutoFit/>
          </a:bodyPr>
          <a:lstStyle/>
          <a:p>
            <a:r>
              <a:rPr lang="en-US" sz="2800" dirty="0">
                <a:latin typeface="Calibri" pitchFamily="34" charset="0"/>
                <a:cs typeface="Calibri" pitchFamily="34" charset="0"/>
              </a:rPr>
              <a:t> </a:t>
            </a:r>
            <a:r>
              <a:rPr lang="en-IN" sz="1800" b="1" dirty="0">
                <a:effectLst/>
                <a:latin typeface="Times New Roman" panose="02020603050405020304" pitchFamily="18" charset="0"/>
                <a:ea typeface="Calibri" panose="020F0502020204030204" pitchFamily="34" charset="0"/>
                <a:cs typeface="Arial" panose="020B0604020202020204" pitchFamily="34" charset="0"/>
              </a:rPr>
              <a:t>SERVICE PAGE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solidFill>
                <a:srgbClr val="C00000"/>
              </a:solidFill>
              <a:latin typeface="Calibri" pitchFamily="34" charset="0"/>
              <a:cs typeface="Calibri" pitchFamily="34" charset="0"/>
            </a:endParaRPr>
          </a:p>
        </p:txBody>
      </p:sp>
      <p:pic>
        <p:nvPicPr>
          <p:cNvPr id="6146" name="Picture 2">
            <a:extLst>
              <a:ext uri="{FF2B5EF4-FFF2-40B4-BE49-F238E27FC236}">
                <a16:creationId xmlns:a16="http://schemas.microsoft.com/office/drawing/2014/main" id="{8C3C963F-7D81-A7EC-AA08-61E3BCD704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447800"/>
            <a:ext cx="8188036" cy="4610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2400" y="304800"/>
            <a:ext cx="1981200" cy="400110"/>
          </a:xfrm>
          <a:prstGeom prst="rect">
            <a:avLst/>
          </a:prstGeom>
          <a:noFill/>
        </p:spPr>
        <p:txBody>
          <a:bodyPr wrap="square" rtlCol="0">
            <a:spAutoFit/>
          </a:bodyPr>
          <a:lstStyle/>
          <a:p>
            <a:r>
              <a:rPr lang="en-US" sz="2000" dirty="0">
                <a:solidFill>
                  <a:srgbClr val="C00000"/>
                </a:solidFill>
                <a:latin typeface="Calibri" pitchFamily="34" charset="0"/>
                <a:cs typeface="Calibri" pitchFamily="34" charset="0"/>
              </a:rPr>
              <a:t> </a:t>
            </a:r>
            <a:r>
              <a:rPr lang="en-IN" sz="1800" b="1" dirty="0">
                <a:effectLst/>
                <a:latin typeface="Times New Roman" panose="02020603050405020304" pitchFamily="18" charset="0"/>
                <a:ea typeface="Calibri" panose="020F0502020204030204" pitchFamily="34" charset="0"/>
                <a:cs typeface="Arial" panose="020B0604020202020204" pitchFamily="34" charset="0"/>
              </a:rPr>
              <a:t>ABOUT PAGE</a:t>
            </a:r>
            <a:endParaRPr lang="en-US" sz="2000" dirty="0">
              <a:latin typeface="Calibri" pitchFamily="34" charset="0"/>
              <a:cs typeface="Calibri" pitchFamily="34" charset="0"/>
            </a:endParaRPr>
          </a:p>
        </p:txBody>
      </p:sp>
      <p:pic>
        <p:nvPicPr>
          <p:cNvPr id="7170" name="Picture 2">
            <a:extLst>
              <a:ext uri="{FF2B5EF4-FFF2-40B4-BE49-F238E27FC236}">
                <a16:creationId xmlns:a16="http://schemas.microsoft.com/office/drawing/2014/main" id="{CED5DB19-5023-70DF-1B39-7DFDF18509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295399"/>
            <a:ext cx="8153400" cy="4591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8600" y="304800"/>
            <a:ext cx="2438400" cy="523220"/>
          </a:xfrm>
          <a:prstGeom prst="rect">
            <a:avLst/>
          </a:prstGeom>
          <a:noFill/>
        </p:spPr>
        <p:txBody>
          <a:bodyPr wrap="square" rtlCol="0">
            <a:spAutoFit/>
          </a:bodyPr>
          <a:lstStyle/>
          <a:p>
            <a:r>
              <a:rPr lang="en-US" sz="2800" dirty="0">
                <a:solidFill>
                  <a:srgbClr val="C00000"/>
                </a:solidFill>
                <a:latin typeface="Calibri" pitchFamily="34" charset="0"/>
                <a:cs typeface="Calibri" pitchFamily="34" charset="0"/>
              </a:rPr>
              <a:t> </a:t>
            </a:r>
            <a:r>
              <a:rPr lang="en-IN" sz="1800" b="1" dirty="0">
                <a:effectLst/>
                <a:latin typeface="Times New Roman" panose="02020603050405020304" pitchFamily="18" charset="0"/>
                <a:ea typeface="Calibri" panose="020F0502020204030204" pitchFamily="34" charset="0"/>
                <a:cs typeface="Arial" panose="020B0604020202020204" pitchFamily="34" charset="0"/>
              </a:rPr>
              <a:t>CONTACT PAGE</a:t>
            </a:r>
            <a:endParaRPr lang="en-US" dirty="0">
              <a:solidFill>
                <a:srgbClr val="C00000"/>
              </a:solidFill>
              <a:latin typeface="Calibri" pitchFamily="34" charset="0"/>
              <a:cs typeface="Calibri" pitchFamily="34" charset="0"/>
            </a:endParaRPr>
          </a:p>
        </p:txBody>
      </p:sp>
      <p:pic>
        <p:nvPicPr>
          <p:cNvPr id="8194" name="Picture 2">
            <a:extLst>
              <a:ext uri="{FF2B5EF4-FFF2-40B4-BE49-F238E27FC236}">
                <a16:creationId xmlns:a16="http://schemas.microsoft.com/office/drawing/2014/main" id="{382D3C5B-1CC8-3BE7-7A38-3A8B360044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4487" y="1295400"/>
            <a:ext cx="8266113" cy="4654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solidFill>
                  <a:srgbClr val="002060"/>
                </a:solidFill>
                <a:latin typeface="Calibri" pitchFamily="34" charset="0"/>
                <a:cs typeface="Calibri" pitchFamily="34" charset="0"/>
              </a:rPr>
              <a:t>Contents:</a:t>
            </a:r>
            <a:endParaRPr lang="en-US" sz="3200" b="1" dirty="0">
              <a:solidFill>
                <a:srgbClr val="002060"/>
              </a:solidFill>
            </a:endParaRPr>
          </a:p>
        </p:txBody>
      </p:sp>
      <p:sp>
        <p:nvSpPr>
          <p:cNvPr id="3" name="Content Placeholder 2"/>
          <p:cNvSpPr>
            <a:spLocks noGrp="1"/>
          </p:cNvSpPr>
          <p:nvPr>
            <p:ph sz="quarter" idx="1"/>
          </p:nvPr>
        </p:nvSpPr>
        <p:spPr/>
        <p:txBody>
          <a:bodyPr>
            <a:noAutofit/>
          </a:bodyPr>
          <a:lstStyle/>
          <a:p>
            <a:r>
              <a:rPr lang="en-US" sz="2000" dirty="0">
                <a:latin typeface="Calibri" pitchFamily="34" charset="0"/>
                <a:cs typeface="Calibri" pitchFamily="34" charset="0"/>
              </a:rPr>
              <a:t>Introduction</a:t>
            </a:r>
          </a:p>
          <a:p>
            <a:r>
              <a:rPr lang="en-US" sz="2000" dirty="0">
                <a:latin typeface="Calibri" pitchFamily="34" charset="0"/>
                <a:cs typeface="Calibri" pitchFamily="34" charset="0"/>
              </a:rPr>
              <a:t>System Analysis</a:t>
            </a:r>
          </a:p>
          <a:p>
            <a:r>
              <a:rPr lang="en-US" sz="2000" dirty="0">
                <a:latin typeface="Calibri" pitchFamily="34" charset="0"/>
                <a:cs typeface="Calibri" pitchFamily="34" charset="0"/>
              </a:rPr>
              <a:t>System Planning</a:t>
            </a:r>
          </a:p>
          <a:p>
            <a:r>
              <a:rPr lang="en-US" sz="2000" dirty="0">
                <a:latin typeface="Calibri" pitchFamily="34" charset="0"/>
                <a:cs typeface="Calibri" pitchFamily="34" charset="0"/>
              </a:rPr>
              <a:t>Feasibility Study</a:t>
            </a:r>
          </a:p>
          <a:p>
            <a:r>
              <a:rPr lang="en-US" sz="2000" dirty="0">
                <a:latin typeface="Calibri" pitchFamily="34" charset="0"/>
                <a:cs typeface="Calibri" pitchFamily="34" charset="0"/>
              </a:rPr>
              <a:t>System Requirement Specification</a:t>
            </a:r>
          </a:p>
          <a:p>
            <a:r>
              <a:rPr lang="en-US" sz="2000" dirty="0">
                <a:latin typeface="Calibri" pitchFamily="34" charset="0"/>
                <a:cs typeface="Calibri" pitchFamily="34" charset="0"/>
              </a:rPr>
              <a:t>System Design</a:t>
            </a:r>
          </a:p>
          <a:p>
            <a:r>
              <a:rPr lang="en-US" sz="2000" dirty="0">
                <a:latin typeface="Calibri" pitchFamily="34" charset="0"/>
                <a:cs typeface="Calibri" pitchFamily="34" charset="0"/>
              </a:rPr>
              <a:t>System Testing</a:t>
            </a:r>
          </a:p>
          <a:p>
            <a:r>
              <a:rPr lang="en-US" sz="2000" dirty="0">
                <a:latin typeface="Calibri" pitchFamily="34" charset="0"/>
                <a:cs typeface="Calibri" pitchFamily="34" charset="0"/>
              </a:rPr>
              <a:t>Input-Output Forms</a:t>
            </a:r>
          </a:p>
          <a:p>
            <a:r>
              <a:rPr lang="en-US" sz="2000" dirty="0">
                <a:latin typeface="Calibri" pitchFamily="34" charset="0"/>
                <a:cs typeface="Calibri" pitchFamily="34" charset="0"/>
              </a:rPr>
              <a:t>Conclusion</a:t>
            </a:r>
          </a:p>
          <a:p>
            <a:r>
              <a:rPr lang="en-US" sz="2000" dirty="0">
                <a:latin typeface="Calibri" pitchFamily="34" charset="0"/>
                <a:cs typeface="Calibri" pitchFamily="34" charset="0"/>
              </a:rPr>
              <a:t>Limitations / Future Scope</a:t>
            </a:r>
          </a:p>
          <a:p>
            <a:r>
              <a:rPr lang="en-US" sz="2000" dirty="0">
                <a:latin typeface="Calibri" pitchFamily="34" charset="0"/>
                <a:cs typeface="Calibri" pitchFamily="34" charset="0"/>
              </a:rPr>
              <a:t>Bibliography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81000" y="304800"/>
            <a:ext cx="3124200" cy="523220"/>
          </a:xfrm>
          <a:prstGeom prst="rect">
            <a:avLst/>
          </a:prstGeom>
          <a:noFill/>
        </p:spPr>
        <p:txBody>
          <a:bodyPr wrap="square" rtlCol="0">
            <a:spAutoFit/>
          </a:bodyPr>
          <a:lstStyle/>
          <a:p>
            <a:r>
              <a:rPr lang="en-US" sz="2800" dirty="0">
                <a:latin typeface="Calibri" pitchFamily="34" charset="0"/>
                <a:cs typeface="Calibri" pitchFamily="34" charset="0"/>
              </a:rPr>
              <a:t> </a:t>
            </a:r>
            <a:r>
              <a:rPr lang="en-IN" sz="1800" b="1" dirty="0">
                <a:effectLst/>
                <a:latin typeface="Times New Roman" panose="02020603050405020304" pitchFamily="18" charset="0"/>
                <a:ea typeface="Calibri" panose="020F0502020204030204" pitchFamily="34" charset="0"/>
                <a:cs typeface="Arial" panose="020B0604020202020204" pitchFamily="34" charset="0"/>
              </a:rPr>
              <a:t>ADMIN PAGE</a:t>
            </a:r>
            <a:endParaRPr lang="en-US" dirty="0">
              <a:solidFill>
                <a:srgbClr val="C00000"/>
              </a:solidFill>
              <a:latin typeface="Calibri" pitchFamily="34" charset="0"/>
              <a:cs typeface="Calibri" pitchFamily="34" charset="0"/>
            </a:endParaRPr>
          </a:p>
        </p:txBody>
      </p:sp>
      <p:pic>
        <p:nvPicPr>
          <p:cNvPr id="9218" name="Picture 2">
            <a:extLst>
              <a:ext uri="{FF2B5EF4-FFF2-40B4-BE49-F238E27FC236}">
                <a16:creationId xmlns:a16="http://schemas.microsoft.com/office/drawing/2014/main" id="{0F5385D7-F800-088D-99F9-975342037B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3291" y="1524000"/>
            <a:ext cx="8229600" cy="46340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04800" y="304800"/>
            <a:ext cx="2057400" cy="646331"/>
          </a:xfrm>
          <a:prstGeom prst="rect">
            <a:avLst/>
          </a:prstGeom>
          <a:noFill/>
        </p:spPr>
        <p:txBody>
          <a:bodyPr wrap="square" rtlCol="0">
            <a:spAutoFit/>
          </a:bodyPr>
          <a:lstStyle/>
          <a:p>
            <a:pPr marL="0" marR="0" algn="just">
              <a:spcBef>
                <a:spcPts val="0"/>
              </a:spcBef>
              <a:spcAft>
                <a:spcPts val="0"/>
              </a:spcAft>
              <a:tabLst>
                <a:tab pos="762000" algn="l"/>
              </a:tabLst>
            </a:pPr>
            <a:r>
              <a:rPr lang="en-IN" sz="1800" b="1" dirty="0">
                <a:effectLst/>
                <a:latin typeface="Times New Roman" panose="02020603050405020304" pitchFamily="18" charset="0"/>
                <a:ea typeface="Calibri" panose="020F0502020204030204" pitchFamily="34" charset="0"/>
                <a:cs typeface="Arial" panose="020B0604020202020204" pitchFamily="34" charset="0"/>
              </a:rPr>
              <a:t>INVOICE PAGE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just">
              <a:spcBef>
                <a:spcPts val="0"/>
              </a:spcBef>
              <a:spcAft>
                <a:spcPts val="0"/>
              </a:spcAft>
              <a:tabLst>
                <a:tab pos="762000" algn="l"/>
              </a:tabLst>
            </a:pPr>
            <a:r>
              <a:rPr lang="en-IN" sz="1800" dirty="0">
                <a:effectLst/>
                <a:latin typeface="Times New Roman" panose="02020603050405020304" pitchFamily="18" charset="0"/>
                <a:ea typeface="Calibri" panose="020F0502020204030204" pitchFamily="34" charset="0"/>
                <a:cs typeface="Arial" panose="020B060402020202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0242" name="Picture 2">
            <a:extLst>
              <a:ext uri="{FF2B5EF4-FFF2-40B4-BE49-F238E27FC236}">
                <a16:creationId xmlns:a16="http://schemas.microsoft.com/office/drawing/2014/main" id="{E26FCB51-BFF5-7BBF-E186-D280B211C5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074774"/>
            <a:ext cx="8361781" cy="4708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7200" y="1066800"/>
            <a:ext cx="3276600" cy="369332"/>
          </a:xfrm>
          <a:prstGeom prst="rect">
            <a:avLst/>
          </a:prstGeom>
          <a:noFill/>
        </p:spPr>
        <p:txBody>
          <a:bodyPr wrap="square" rtlCol="0">
            <a:spAutoFit/>
          </a:bodyPr>
          <a:lstStyle/>
          <a:p>
            <a:r>
              <a:rPr lang="en-IN" sz="1800" b="1" dirty="0">
                <a:effectLst/>
                <a:latin typeface="Times New Roman" panose="02020603050405020304" pitchFamily="18" charset="0"/>
                <a:ea typeface="Calibri" panose="020F0502020204030204" pitchFamily="34" charset="0"/>
                <a:cs typeface="Arial" panose="020B0604020202020204" pitchFamily="34" charset="0"/>
              </a:rPr>
              <a:t>ALL APPOINTMENT PAGE</a:t>
            </a:r>
            <a:endParaRPr lang="en-US" dirty="0"/>
          </a:p>
        </p:txBody>
      </p:sp>
      <p:pic>
        <p:nvPicPr>
          <p:cNvPr id="11266" name="Picture 2">
            <a:extLst>
              <a:ext uri="{FF2B5EF4-FFF2-40B4-BE49-F238E27FC236}">
                <a16:creationId xmlns:a16="http://schemas.microsoft.com/office/drawing/2014/main" id="{0EE07DBA-2828-246F-AA14-1F0432AC94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905000"/>
            <a:ext cx="8254781"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59B02-F80E-C6A4-507A-35030CC730EE}"/>
              </a:ext>
            </a:extLst>
          </p:cNvPr>
          <p:cNvSpPr>
            <a:spLocks noGrp="1"/>
          </p:cNvSpPr>
          <p:nvPr>
            <p:ph type="title"/>
          </p:nvPr>
        </p:nvSpPr>
        <p:spPr>
          <a:xfrm>
            <a:off x="457200" y="274638"/>
            <a:ext cx="2895600" cy="715962"/>
          </a:xfrm>
        </p:spPr>
        <p:txBody>
          <a:bodyPr/>
          <a:lstStyle/>
          <a:p>
            <a:r>
              <a:rPr lang="en-IN" sz="1800" b="1" dirty="0">
                <a:effectLst/>
                <a:latin typeface="Times New Roman" panose="02020603050405020304" pitchFamily="18" charset="0"/>
                <a:ea typeface="Calibri" panose="020F0502020204030204" pitchFamily="34" charset="0"/>
                <a:cs typeface="Arial" panose="020B0604020202020204" pitchFamily="34" charset="0"/>
              </a:rPr>
              <a:t>INVOICE PRINT PAGE</a:t>
            </a:r>
            <a:endParaRPr lang="en-US" dirty="0"/>
          </a:p>
        </p:txBody>
      </p:sp>
      <p:pic>
        <p:nvPicPr>
          <p:cNvPr id="12290" name="Picture 2">
            <a:extLst>
              <a:ext uri="{FF2B5EF4-FFF2-40B4-BE49-F238E27FC236}">
                <a16:creationId xmlns:a16="http://schemas.microsoft.com/office/drawing/2014/main" id="{54E3D033-B0DA-F3E3-6814-803C41FCBD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923" y="1600200"/>
            <a:ext cx="8254781"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167995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C078B-9382-2E5A-AE05-6D066F1F9AF2}"/>
              </a:ext>
            </a:extLst>
          </p:cNvPr>
          <p:cNvSpPr>
            <a:spLocks noGrp="1"/>
          </p:cNvSpPr>
          <p:nvPr>
            <p:ph type="title"/>
          </p:nvPr>
        </p:nvSpPr>
        <p:spPr>
          <a:xfrm>
            <a:off x="457200" y="274638"/>
            <a:ext cx="2819400" cy="792162"/>
          </a:xfrm>
        </p:spPr>
        <p:txBody>
          <a:bodyPr/>
          <a:lstStyle/>
          <a:p>
            <a:r>
              <a:rPr lang="en-IN" sz="1800" b="1" dirty="0">
                <a:effectLst/>
                <a:latin typeface="Times New Roman" panose="02020603050405020304" pitchFamily="18" charset="0"/>
                <a:ea typeface="Calibri" panose="020F0502020204030204" pitchFamily="34" charset="0"/>
                <a:cs typeface="Arial" panose="020B0604020202020204" pitchFamily="34" charset="0"/>
              </a:rPr>
              <a:t>INVOICE DETAIL PAGE</a:t>
            </a:r>
            <a:endParaRPr lang="en-US" dirty="0"/>
          </a:p>
        </p:txBody>
      </p:sp>
      <p:pic>
        <p:nvPicPr>
          <p:cNvPr id="13314" name="Picture 2">
            <a:extLst>
              <a:ext uri="{FF2B5EF4-FFF2-40B4-BE49-F238E27FC236}">
                <a16:creationId xmlns:a16="http://schemas.microsoft.com/office/drawing/2014/main" id="{DA8EB52D-9F57-B08D-F2C4-07AD0D68FE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647" y="1371600"/>
            <a:ext cx="8437953" cy="47513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974879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BAC72-2A16-8D90-B18D-F76400C258EF}"/>
              </a:ext>
            </a:extLst>
          </p:cNvPr>
          <p:cNvSpPr>
            <a:spLocks noGrp="1"/>
          </p:cNvSpPr>
          <p:nvPr>
            <p:ph type="title"/>
          </p:nvPr>
        </p:nvSpPr>
        <p:spPr>
          <a:xfrm>
            <a:off x="457200" y="274638"/>
            <a:ext cx="2895600" cy="792162"/>
          </a:xfrm>
        </p:spPr>
        <p:txBody>
          <a:bodyPr/>
          <a:lstStyle/>
          <a:p>
            <a:r>
              <a:rPr lang="en-IN" sz="1800" b="1" dirty="0">
                <a:effectLst/>
                <a:latin typeface="Times New Roman" panose="02020603050405020304" pitchFamily="18" charset="0"/>
                <a:ea typeface="Calibri" panose="020F0502020204030204" pitchFamily="34" charset="0"/>
                <a:cs typeface="Arial" panose="020B0604020202020204" pitchFamily="34" charset="0"/>
              </a:rPr>
              <a:t>CUSTOMER LIST PAGE </a:t>
            </a:r>
            <a:endParaRPr lang="en-US" dirty="0"/>
          </a:p>
        </p:txBody>
      </p:sp>
      <p:pic>
        <p:nvPicPr>
          <p:cNvPr id="14338" name="Picture 2">
            <a:extLst>
              <a:ext uri="{FF2B5EF4-FFF2-40B4-BE49-F238E27FC236}">
                <a16:creationId xmlns:a16="http://schemas.microsoft.com/office/drawing/2014/main" id="{BFE038B1-14FF-AFA9-EB50-9F8AA1378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618" y="1219200"/>
            <a:ext cx="8254781"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542409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i="1" dirty="0">
                <a:solidFill>
                  <a:srgbClr val="002060"/>
                </a:solidFill>
                <a:latin typeface="Calibri" pitchFamily="34" charset="0"/>
                <a:cs typeface="Calibri" pitchFamily="34" charset="0"/>
              </a:rPr>
              <a:t>Conclusion:</a:t>
            </a:r>
          </a:p>
        </p:txBody>
      </p:sp>
      <p:sp>
        <p:nvSpPr>
          <p:cNvPr id="3" name="Content Placeholder 2"/>
          <p:cNvSpPr>
            <a:spLocks noGrp="1"/>
          </p:cNvSpPr>
          <p:nvPr>
            <p:ph sz="quarter" idx="1"/>
          </p:nvPr>
        </p:nvSpPr>
        <p:spPr/>
        <p:txBody>
          <a:bodyPr>
            <a:noAutofit/>
          </a:bodyPr>
          <a:lstStyle/>
          <a:p>
            <a:pPr>
              <a:buFont typeface="Wingdings" pitchFamily="2" charset="2"/>
              <a:buChar char="§"/>
            </a:pPr>
            <a:r>
              <a:rPr lang="en-IN" sz="1800" dirty="0">
                <a:effectLst/>
                <a:latin typeface="Times New Roman" panose="02020603050405020304" pitchFamily="18" charset="0"/>
                <a:ea typeface="Calibri" panose="020F0502020204030204" pitchFamily="34" charset="0"/>
              </a:rPr>
              <a:t>Our project is only a humble venture to satisfy the needs to manage their project work. Several user friendly coding have also adopted.</a:t>
            </a:r>
            <a:r>
              <a:rPr lang="en-IN" sz="1800" dirty="0">
                <a:effectLst/>
                <a:latin typeface="Times New Roman" panose="02020603050405020304" pitchFamily="18" charset="0"/>
                <a:ea typeface="Calibri" panose="020F0502020204030204" pitchFamily="34" charset="0"/>
                <a:cs typeface="Arial" panose="020B0604020202020204" pitchFamily="34" charset="0"/>
              </a:rPr>
              <a:t> The objective of software planning is to provide a frame work that enables the manger to make reasonable estimates made within a limited time frame at the beginning of the software project and should be updated regularly as the project progresses.</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buFont typeface="Wingdings" pitchFamily="2" charset="2"/>
              <a:buChar char="§"/>
            </a:pPr>
            <a:endParaRPr lang="en-US" sz="1600" dirty="0">
              <a:latin typeface="Calibri" pitchFamily="34" charset="0"/>
              <a:cs typeface="Calibri" pitchFamily="34" charset="0"/>
            </a:endParaRPr>
          </a:p>
          <a:p>
            <a:pPr algn="just">
              <a:lnSpc>
                <a:spcPct val="150000"/>
              </a:lnSpc>
            </a:pPr>
            <a:r>
              <a:rPr lang="en-IN" sz="1800" dirty="0">
                <a:latin typeface="Times New Roman" panose="02020603050405020304" pitchFamily="18" charset="0"/>
                <a:ea typeface="Calibri" panose="020F0502020204030204" pitchFamily="34" charset="0"/>
                <a:cs typeface="Arial" panose="020B0604020202020204" pitchFamily="34" charset="0"/>
              </a:rPr>
              <a:t>  </a:t>
            </a:r>
            <a:r>
              <a:rPr lang="en-IN" sz="1800" dirty="0">
                <a:effectLst/>
                <a:latin typeface="Times New Roman" panose="02020603050405020304" pitchFamily="18" charset="0"/>
                <a:ea typeface="Calibri" panose="020F0502020204030204" pitchFamily="34" charset="0"/>
                <a:cs typeface="Arial" panose="020B0604020202020204" pitchFamily="34" charset="0"/>
              </a:rPr>
              <a:t>Made statement of the aims and objectives of the project.</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IN" sz="1800" dirty="0">
                <a:effectLst/>
                <a:latin typeface="Times New Roman" panose="02020603050405020304" pitchFamily="18" charset="0"/>
                <a:ea typeface="Calibri" panose="020F0502020204030204" pitchFamily="34" charset="0"/>
                <a:cs typeface="Arial" panose="020B0604020202020204" pitchFamily="34" charset="0"/>
              </a:rPr>
              <a:t> The description of Purpose, Scope, and applicability.</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IN" sz="1800" dirty="0">
                <a:effectLst/>
                <a:latin typeface="Times New Roman" panose="02020603050405020304" pitchFamily="18" charset="0"/>
                <a:ea typeface="Calibri" panose="020F0502020204030204" pitchFamily="34" charset="0"/>
                <a:cs typeface="Arial" panose="020B0604020202020204" pitchFamily="34" charset="0"/>
              </a:rPr>
              <a:t> We define the problem on which we are working in the project.</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IN" sz="1800" dirty="0">
                <a:latin typeface="Times New Roman" panose="02020603050405020304" pitchFamily="18" charset="0"/>
                <a:ea typeface="Calibri" panose="020F0502020204030204" pitchFamily="34" charset="0"/>
                <a:cs typeface="Arial" panose="020B0604020202020204" pitchFamily="34" charset="0"/>
              </a:rPr>
              <a:t> </a:t>
            </a:r>
            <a:r>
              <a:rPr lang="en-IN" sz="1800" dirty="0">
                <a:effectLst/>
                <a:latin typeface="Times New Roman" panose="02020603050405020304" pitchFamily="18" charset="0"/>
                <a:ea typeface="Calibri" panose="020F0502020204030204" pitchFamily="34" charset="0"/>
                <a:cs typeface="Arial" panose="020B0604020202020204" pitchFamily="34" charset="0"/>
              </a:rPr>
              <a:t>We included features and operations in detail, including scree layouts.</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IN" sz="1800" dirty="0">
                <a:latin typeface="Times New Roman" panose="02020603050405020304" pitchFamily="18" charset="0"/>
                <a:ea typeface="Calibri" panose="020F0502020204030204" pitchFamily="34" charset="0"/>
                <a:cs typeface="Arial" panose="020B0604020202020204" pitchFamily="34" charset="0"/>
              </a:rPr>
              <a:t> </a:t>
            </a:r>
            <a:r>
              <a:rPr lang="en-IN" sz="1800" dirty="0">
                <a:effectLst/>
                <a:latin typeface="Times New Roman" panose="02020603050405020304" pitchFamily="18" charset="0"/>
                <a:ea typeface="Calibri" panose="020F0502020204030204" pitchFamily="34" charset="0"/>
                <a:cs typeface="Arial" panose="020B0604020202020204" pitchFamily="34" charset="0"/>
              </a:rPr>
              <a:t>We designed user interface and security issues related to system.</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a:buFont typeface="Wingdings" pitchFamily="2" charset="2"/>
              <a:buChar char="§"/>
            </a:pPr>
            <a:endParaRPr lang="en-US" sz="1600" dirty="0">
              <a:latin typeface="Calibri" pitchFamily="34" charset="0"/>
              <a:cs typeface="Calibri"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i="1" dirty="0">
                <a:solidFill>
                  <a:srgbClr val="002060"/>
                </a:solidFill>
                <a:latin typeface="Calibri" pitchFamily="34" charset="0"/>
                <a:cs typeface="Calibri" pitchFamily="34" charset="0"/>
              </a:rPr>
              <a:t>Limitations / future scope:</a:t>
            </a:r>
            <a:endParaRPr lang="en-US" sz="3200" i="1" dirty="0">
              <a:solidFill>
                <a:srgbClr val="002060"/>
              </a:solidFill>
            </a:endParaRPr>
          </a:p>
        </p:txBody>
      </p:sp>
      <p:sp>
        <p:nvSpPr>
          <p:cNvPr id="3" name="Content Placeholder 2"/>
          <p:cNvSpPr>
            <a:spLocks noGrp="1"/>
          </p:cNvSpPr>
          <p:nvPr>
            <p:ph sz="quarter" idx="1"/>
          </p:nvPr>
        </p:nvSpPr>
        <p:spPr/>
        <p:txBody>
          <a:bodyPr>
            <a:normAutofit fontScale="85000" lnSpcReduction="10000"/>
          </a:bodyPr>
          <a:lstStyle/>
          <a:p>
            <a:pPr>
              <a:buFont typeface="Wingdings" pitchFamily="2" charset="2"/>
              <a:buChar char="q"/>
            </a:pPr>
            <a:r>
              <a:rPr lang="en-IN" sz="2600" b="1" dirty="0">
                <a:latin typeface="Calibri" pitchFamily="34" charset="0"/>
                <a:cs typeface="Calibri" pitchFamily="34" charset="0"/>
              </a:rPr>
              <a:t> </a:t>
            </a:r>
            <a:r>
              <a:rPr lang="en-IN" sz="2200" b="1" dirty="0">
                <a:solidFill>
                  <a:srgbClr val="C00000"/>
                </a:solidFill>
                <a:latin typeface="Calibri" pitchFamily="34" charset="0"/>
                <a:cs typeface="Calibri" pitchFamily="34" charset="0"/>
              </a:rPr>
              <a:t>Limitations-</a:t>
            </a:r>
            <a:endParaRPr lang="en-US" sz="2200" b="1" dirty="0">
              <a:solidFill>
                <a:srgbClr val="C00000"/>
              </a:solidFill>
              <a:latin typeface="Calibri" pitchFamily="34" charset="0"/>
              <a:cs typeface="Calibri" pitchFamily="34" charset="0"/>
            </a:endParaRPr>
          </a:p>
          <a:p>
            <a:pPr lvl="0">
              <a:buFont typeface="Wingdings" pitchFamily="2" charset="2"/>
              <a:buChar char="§"/>
            </a:pPr>
            <a:r>
              <a:rPr lang="en-US" sz="1800" dirty="0">
                <a:latin typeface="Calibri" pitchFamily="34" charset="0"/>
                <a:cs typeface="Calibri" pitchFamily="34" charset="0"/>
              </a:rPr>
              <a:t>It is not a large-scale system.</a:t>
            </a:r>
          </a:p>
          <a:p>
            <a:pPr lvl="0">
              <a:buFont typeface="Wingdings" pitchFamily="2" charset="2"/>
              <a:buChar char="§"/>
            </a:pPr>
            <a:r>
              <a:rPr lang="en-US" sz="1800" dirty="0">
                <a:latin typeface="Calibri" pitchFamily="34" charset="0"/>
                <a:cs typeface="Calibri" pitchFamily="34" charset="0"/>
              </a:rPr>
              <a:t>Only limited information provided by the application.</a:t>
            </a:r>
          </a:p>
          <a:p>
            <a:pPr lvl="0">
              <a:buFont typeface="Wingdings" pitchFamily="2" charset="2"/>
              <a:buChar char="§"/>
            </a:pPr>
            <a:r>
              <a:rPr lang="en-US" sz="1800" dirty="0">
                <a:latin typeface="Calibri" pitchFamily="34" charset="0"/>
                <a:cs typeface="Calibri" pitchFamily="34" charset="0"/>
              </a:rPr>
              <a:t>Excel export has not been developed for Stock, Inventory due to some criticality.</a:t>
            </a:r>
          </a:p>
          <a:p>
            <a:pPr lvl="0">
              <a:buFont typeface="Wingdings" pitchFamily="2" charset="2"/>
              <a:buChar char="§"/>
            </a:pPr>
            <a:r>
              <a:rPr lang="en-US" sz="1800" dirty="0">
                <a:latin typeface="Calibri" pitchFamily="34" charset="0"/>
                <a:cs typeface="Calibri" pitchFamily="34" charset="0"/>
              </a:rPr>
              <a:t>The transactions are executed in off-line mode, hence on-line data for Products, Sells capture and modification is not possible.</a:t>
            </a:r>
          </a:p>
          <a:p>
            <a:pPr marL="0" lvl="0" indent="0">
              <a:buNone/>
            </a:pPr>
            <a:endParaRPr lang="en-US" sz="1800" dirty="0">
              <a:latin typeface="Calibri" pitchFamily="34" charset="0"/>
              <a:cs typeface="Calibri" pitchFamily="34" charset="0"/>
            </a:endParaRPr>
          </a:p>
          <a:p>
            <a:pPr>
              <a:buNone/>
            </a:pPr>
            <a:endParaRPr lang="en-US" sz="2100" dirty="0">
              <a:latin typeface="Calibri" pitchFamily="34" charset="0"/>
              <a:cs typeface="Calibri" pitchFamily="34" charset="0"/>
            </a:endParaRPr>
          </a:p>
          <a:p>
            <a:pPr>
              <a:buFont typeface="Wingdings" pitchFamily="2" charset="2"/>
              <a:buChar char="q"/>
            </a:pPr>
            <a:r>
              <a:rPr lang="en-US" sz="2200" b="1" dirty="0">
                <a:solidFill>
                  <a:srgbClr val="C00000"/>
                </a:solidFill>
                <a:latin typeface="Calibri" pitchFamily="34" charset="0"/>
                <a:cs typeface="Calibri" pitchFamily="34" charset="0"/>
              </a:rPr>
              <a:t>Future Scope-</a:t>
            </a:r>
          </a:p>
          <a:p>
            <a:pPr lvl="0">
              <a:buFont typeface="Wingdings" pitchFamily="2" charset="2"/>
              <a:buChar char="§"/>
            </a:pPr>
            <a:r>
              <a:rPr lang="en-US" sz="1800" dirty="0">
                <a:latin typeface="Calibri" pitchFamily="34" charset="0"/>
                <a:cs typeface="Calibri" pitchFamily="34" charset="0"/>
              </a:rPr>
              <a:t>This application can be easily implemented under various situations.</a:t>
            </a:r>
          </a:p>
          <a:p>
            <a:pPr lvl="0">
              <a:buFont typeface="Wingdings" pitchFamily="2" charset="2"/>
              <a:buChar char="§"/>
            </a:pPr>
            <a:r>
              <a:rPr lang="en-US" sz="1800" dirty="0">
                <a:latin typeface="Calibri" pitchFamily="34" charset="0"/>
                <a:cs typeface="Calibri" pitchFamily="34" charset="0"/>
              </a:rPr>
              <a:t>We can add new features as and when require.</a:t>
            </a:r>
          </a:p>
          <a:p>
            <a:pPr lvl="0">
              <a:buFont typeface="Wingdings" pitchFamily="2" charset="2"/>
              <a:buChar char="§"/>
            </a:pPr>
            <a:r>
              <a:rPr lang="en-US" sz="1800" dirty="0">
                <a:latin typeface="Calibri" pitchFamily="34" charset="0"/>
                <a:cs typeface="Calibri" pitchFamily="34" charset="0"/>
              </a:rPr>
              <a:t>Reusability is possible as and when required in this application.</a:t>
            </a:r>
          </a:p>
          <a:p>
            <a:pPr lvl="0">
              <a:buFont typeface="Wingdings" pitchFamily="2" charset="2"/>
              <a:buChar char="§"/>
            </a:pPr>
            <a:r>
              <a:rPr lang="en-US" sz="1800" dirty="0">
                <a:latin typeface="Calibri" pitchFamily="34" charset="0"/>
                <a:cs typeface="Calibri" pitchFamily="34" charset="0"/>
              </a:rPr>
              <a:t>There is flexibility in all the modules.</a:t>
            </a:r>
          </a:p>
          <a:p>
            <a:pPr lvl="0">
              <a:buFont typeface="Wingdings" pitchFamily="2" charset="2"/>
              <a:buChar char="§"/>
            </a:pPr>
            <a:r>
              <a:rPr lang="en-US" sz="1800" dirty="0">
                <a:latin typeface="Calibri" pitchFamily="34" charset="0"/>
                <a:cs typeface="Calibri" pitchFamily="34" charset="0"/>
              </a:rPr>
              <a:t>Payment form will be filled online in future.</a:t>
            </a:r>
          </a:p>
          <a:p>
            <a:pPr lvl="0">
              <a:buFont typeface="Wingdings" pitchFamily="2" charset="2"/>
              <a:buChar char="§"/>
            </a:pPr>
            <a:endParaRPr lang="en-US" sz="1800" dirty="0">
              <a:latin typeface="Calibri" pitchFamily="34" charset="0"/>
              <a:cs typeface="Calibri" pitchFamily="34" charset="0"/>
            </a:endParaRPr>
          </a:p>
          <a:p>
            <a:pPr>
              <a:buNone/>
            </a:pPr>
            <a:r>
              <a:rPr lang="en-IN" b="1" dirty="0"/>
              <a:t> </a:t>
            </a:r>
            <a:endParaRPr lang="en-US" dirty="0"/>
          </a:p>
          <a:p>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i="1" dirty="0">
                <a:solidFill>
                  <a:srgbClr val="002060"/>
                </a:solidFill>
                <a:latin typeface="Calibri" pitchFamily="34" charset="0"/>
                <a:cs typeface="Calibri" pitchFamily="34" charset="0"/>
              </a:rPr>
              <a:t>Bibliography:</a:t>
            </a:r>
          </a:p>
        </p:txBody>
      </p:sp>
      <p:sp>
        <p:nvSpPr>
          <p:cNvPr id="3" name="Content Placeholder 2"/>
          <p:cNvSpPr>
            <a:spLocks noGrp="1"/>
          </p:cNvSpPr>
          <p:nvPr>
            <p:ph sz="quarter" idx="1"/>
          </p:nvPr>
        </p:nvSpPr>
        <p:spPr/>
        <p:txBody>
          <a:bodyPr>
            <a:normAutofit/>
          </a:bodyPr>
          <a:lstStyle/>
          <a:p>
            <a:pPr>
              <a:buFont typeface="Wingdings" pitchFamily="2" charset="2"/>
              <a:buChar char="q"/>
            </a:pPr>
            <a:endParaRPr lang="en-IN" sz="2000" b="1" dirty="0">
              <a:latin typeface="Calibri" pitchFamily="34" charset="0"/>
              <a:cs typeface="Calibri" pitchFamily="34" charset="0"/>
            </a:endParaRPr>
          </a:p>
          <a:p>
            <a:pPr>
              <a:buFont typeface="Wingdings" pitchFamily="2" charset="2"/>
              <a:buChar char="q"/>
            </a:pPr>
            <a:r>
              <a:rPr lang="en-IN" sz="2000" b="1" dirty="0">
                <a:latin typeface="Calibri" pitchFamily="34" charset="0"/>
                <a:cs typeface="Calibri" pitchFamily="34" charset="0"/>
              </a:rPr>
              <a:t>   Web References –</a:t>
            </a:r>
          </a:p>
          <a:p>
            <a:pPr marL="0" indent="0">
              <a:buNone/>
            </a:pPr>
            <a:endParaRPr lang="en-US" sz="2000" dirty="0">
              <a:latin typeface="Calibri" pitchFamily="34" charset="0"/>
              <a:cs typeface="Calibri" pitchFamily="34" charset="0"/>
            </a:endParaRPr>
          </a:p>
          <a:p>
            <a:pPr marL="342900" lvl="0" indent="-342900">
              <a:buFont typeface="+mj-lt"/>
              <a:buAutoNum type="arabicParenR"/>
            </a:pPr>
            <a:r>
              <a:rPr lang="en-US" sz="1600" u="sng" dirty="0">
                <a:solidFill>
                  <a:srgbClr val="002060"/>
                </a:solidFill>
                <a:latin typeface="Calibri" pitchFamily="34" charset="0"/>
                <a:cs typeface="Calibri" pitchFamily="34" charset="0"/>
                <a:hlinkClick r:id="rId2"/>
              </a:rPr>
              <a:t>https://www.w3schools.com</a:t>
            </a:r>
            <a:endParaRPr lang="en-US" sz="1600" dirty="0">
              <a:solidFill>
                <a:srgbClr val="002060"/>
              </a:solidFill>
              <a:latin typeface="Calibri" pitchFamily="34" charset="0"/>
              <a:cs typeface="Calibri" pitchFamily="34" charset="0"/>
            </a:endParaRPr>
          </a:p>
          <a:p>
            <a:pPr marL="342900" lvl="0" indent="-342900">
              <a:buFont typeface="+mj-lt"/>
              <a:buAutoNum type="arabicParenR"/>
            </a:pPr>
            <a:r>
              <a:rPr lang="en-US" sz="1600" u="sng" dirty="0">
                <a:solidFill>
                  <a:srgbClr val="002060"/>
                </a:solidFill>
                <a:latin typeface="Calibri" pitchFamily="34" charset="0"/>
                <a:cs typeface="Calibri" pitchFamily="34" charset="0"/>
                <a:hlinkClick r:id="rId3"/>
              </a:rPr>
              <a:t>https://www.javapoint.com</a:t>
            </a:r>
            <a:endParaRPr lang="en-US" sz="1600" dirty="0">
              <a:solidFill>
                <a:srgbClr val="002060"/>
              </a:solidFill>
              <a:latin typeface="Calibri" pitchFamily="34" charset="0"/>
              <a:cs typeface="Calibri" pitchFamily="34" charset="0"/>
            </a:endParaRPr>
          </a:p>
          <a:p>
            <a:pPr marL="342900" lvl="0" indent="-342900">
              <a:buFont typeface="+mj-lt"/>
              <a:buAutoNum type="arabicParenR"/>
            </a:pPr>
            <a:r>
              <a:rPr lang="en-US" sz="1600" u="sng" dirty="0">
                <a:solidFill>
                  <a:srgbClr val="002060"/>
                </a:solidFill>
                <a:latin typeface="Calibri" pitchFamily="34" charset="0"/>
                <a:cs typeface="Calibri" pitchFamily="34" charset="0"/>
                <a:hlinkClick r:id="rId4"/>
              </a:rPr>
              <a:t>https://www.greeksforgeeks.org</a:t>
            </a:r>
            <a:endParaRPr lang="en-US" sz="1600" dirty="0">
              <a:solidFill>
                <a:srgbClr val="002060"/>
              </a:solidFill>
              <a:latin typeface="Calibri" pitchFamily="34" charset="0"/>
              <a:cs typeface="Calibri" pitchFamily="34" charset="0"/>
            </a:endParaRPr>
          </a:p>
          <a:p>
            <a:pPr marL="342900" indent="-342900">
              <a:buFont typeface="+mj-lt"/>
              <a:buAutoNum type="arabicParenR"/>
            </a:pPr>
            <a:r>
              <a:rPr lang="en-IN" sz="1600" u="sng" dirty="0">
                <a:solidFill>
                  <a:srgbClr val="002060"/>
                </a:solidFill>
                <a:latin typeface="Calibri" pitchFamily="34" charset="0"/>
                <a:cs typeface="Calibri" pitchFamily="34" charset="0"/>
                <a:hlinkClick r:id="rId5"/>
              </a:rPr>
              <a:t>https://www.javapoint.com/Mysql-tutorial</a:t>
            </a:r>
            <a:endParaRPr lang="en-IN" sz="1600" u="sng" dirty="0">
              <a:solidFill>
                <a:srgbClr val="002060"/>
              </a:solidFill>
              <a:latin typeface="Calibri" pitchFamily="34" charset="0"/>
              <a:cs typeface="Calibri" pitchFamily="34" charset="0"/>
            </a:endParaRPr>
          </a:p>
          <a:p>
            <a:pPr marL="342900" indent="-342900">
              <a:buFont typeface="+mj-lt"/>
              <a:buAutoNum type="arabicParenR"/>
            </a:pPr>
            <a:r>
              <a:rPr lang="en-IN" sz="1600" u="sng" dirty="0">
                <a:solidFill>
                  <a:srgbClr val="002060"/>
                </a:solidFill>
                <a:latin typeface="Calibri" pitchFamily="34" charset="0"/>
                <a:cs typeface="Calibri" pitchFamily="34" charset="0"/>
                <a:hlinkClick r:id="rId6"/>
              </a:rPr>
              <a:t>https://www.tutorialspoint.com</a:t>
            </a:r>
            <a:endParaRPr lang="en-IN" sz="1600" u="sng" dirty="0">
              <a:solidFill>
                <a:srgbClr val="002060"/>
              </a:solidFill>
              <a:latin typeface="Calibri" pitchFamily="34" charset="0"/>
              <a:cs typeface="Calibri" pitchFamily="34" charset="0"/>
            </a:endParaRPr>
          </a:p>
          <a:p>
            <a:pPr marL="342900" indent="-342900">
              <a:buNone/>
            </a:pPr>
            <a:endParaRPr lang="en-US" sz="1600" dirty="0">
              <a:solidFill>
                <a:srgbClr val="002060"/>
              </a:solidFill>
              <a:latin typeface="Calibri" pitchFamily="34" charset="0"/>
              <a:cs typeface="Calibri" pitchFamily="34" charset="0"/>
            </a:endParaRPr>
          </a:p>
          <a:p>
            <a:pPr>
              <a:buNone/>
            </a:pPr>
            <a:endParaRPr lang="en-US" sz="2000" dirty="0">
              <a:latin typeface="Calibri" pitchFamily="34" charset="0"/>
              <a:cs typeface="Calibri" pitchFamily="34" charset="0"/>
            </a:endParaRPr>
          </a:p>
          <a:p>
            <a:pPr>
              <a:buNone/>
            </a:pPr>
            <a:r>
              <a:rPr lang="en-US" sz="1800" dirty="0">
                <a:latin typeface="Calibri" pitchFamily="34" charset="0"/>
                <a:cs typeface="Calibri" pitchFamily="34" charset="0"/>
              </a:rPr>
              <a:t> </a:t>
            </a:r>
            <a:r>
              <a:rPr lang="en-US" sz="1800" b="1" i="1" dirty="0">
                <a:latin typeface="Calibri" pitchFamily="34" charset="0"/>
                <a:cs typeface="Calibri" pitchFamily="34" charset="0"/>
              </a:rPr>
              <a:t> </a:t>
            </a:r>
            <a:endParaRPr lang="en-US" sz="1800" dirty="0">
              <a:latin typeface="Calibri" pitchFamily="34" charset="0"/>
              <a:cs typeface="Calibri" pitchFamily="3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33600"/>
            <a:ext cx="7498080" cy="1143000"/>
          </a:xfrm>
        </p:spPr>
        <p:txBody>
          <a:bodyPr>
            <a:normAutofit/>
          </a:bodyPr>
          <a:lstStyle/>
          <a:p>
            <a:pPr algn="ctr"/>
            <a:r>
              <a:rPr lang="en-US" sz="4800" b="1" dirty="0">
                <a:solidFill>
                  <a:srgbClr val="C00000"/>
                </a:solidFill>
                <a:latin typeface="Calibri" pitchFamily="34" charset="0"/>
                <a:cs typeface="Calibri" pitchFamily="34" charset="0"/>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i="1" dirty="0">
                <a:solidFill>
                  <a:srgbClr val="002060"/>
                </a:solidFill>
                <a:latin typeface="Calibri" pitchFamily="34" charset="0"/>
                <a:cs typeface="Calibri" pitchFamily="34" charset="0"/>
              </a:rPr>
              <a:t>Introduction:</a:t>
            </a:r>
            <a:endParaRPr lang="en-US" sz="3200" b="1" i="1" dirty="0">
              <a:solidFill>
                <a:srgbClr val="002060"/>
              </a:solidFill>
            </a:endParaRPr>
          </a:p>
        </p:txBody>
      </p:sp>
      <p:sp>
        <p:nvSpPr>
          <p:cNvPr id="3" name="Content Placeholder 2"/>
          <p:cNvSpPr>
            <a:spLocks noGrp="1"/>
          </p:cNvSpPr>
          <p:nvPr>
            <p:ph sz="quarter" idx="1"/>
          </p:nvPr>
        </p:nvSpPr>
        <p:spPr/>
        <p:txBody>
          <a:bodyPr>
            <a:normAutofit/>
          </a:bodyPr>
          <a:lstStyle/>
          <a:p>
            <a:r>
              <a:rPr lang="en-US" sz="1800" dirty="0">
                <a:latin typeface="Calibri" pitchFamily="34" charset="0"/>
                <a:cs typeface="Calibri" pitchFamily="34" charset="0"/>
              </a:rPr>
              <a:t>The "Beauty Parlour Management system" has been developed to override the problems prevailing in the practicing manual system. This software is supported to eliminate and in some cases reduce the hardships faced by this existing system. Moreover this system is designed for the particular need of the company to carry out operations in a smooth and effective manner.</a:t>
            </a:r>
          </a:p>
          <a:p>
            <a:endParaRPr lang="en-US" sz="1800" dirty="0">
              <a:latin typeface="Calibri" pitchFamily="34" charset="0"/>
              <a:cs typeface="Calibri" pitchFamily="34" charset="0"/>
            </a:endParaRPr>
          </a:p>
          <a:p>
            <a:r>
              <a:rPr lang="en-US" sz="1800" dirty="0">
                <a:latin typeface="Calibri" pitchFamily="34" charset="0"/>
                <a:cs typeface="Calibri" pitchFamily="34" charset="0"/>
              </a:rPr>
              <a:t>The application is reduced as much as possible to avoid errors while entering the data. It also provides error message while entering invalid data. No formal knowledge is needed for the user to use this system. Thus by this all it proves it is user-friendly. Beauty Parlour Management system, as described above, can lead to error free, secure, reliable and fast management system. It can assist the user to concentrate on their other activities rather to concentrate on the record keeping. Thus it will help organization in better utilization of resources.</a:t>
            </a:r>
          </a:p>
          <a:p>
            <a:pPr>
              <a:buNone/>
            </a:pPr>
            <a:endParaRPr lang="en-US" sz="1800" dirty="0">
              <a:latin typeface="Calibri" pitchFamily="34" charset="0"/>
              <a:cs typeface="Calibri" pitchFamily="34" charset="0"/>
            </a:endParaRP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i="1" dirty="0">
                <a:solidFill>
                  <a:srgbClr val="002060"/>
                </a:solidFill>
                <a:latin typeface="Calibri" pitchFamily="34" charset="0"/>
                <a:cs typeface="Calibri" pitchFamily="34" charset="0"/>
              </a:rPr>
              <a:t>System analysis:</a:t>
            </a:r>
            <a:endParaRPr lang="en-US" sz="3200" i="1" dirty="0">
              <a:solidFill>
                <a:srgbClr val="002060"/>
              </a:solidFill>
            </a:endParaRPr>
          </a:p>
        </p:txBody>
      </p:sp>
      <p:sp>
        <p:nvSpPr>
          <p:cNvPr id="3" name="Content Placeholder 2"/>
          <p:cNvSpPr>
            <a:spLocks noGrp="1"/>
          </p:cNvSpPr>
          <p:nvPr>
            <p:ph sz="quarter" idx="1"/>
          </p:nvPr>
        </p:nvSpPr>
        <p:spPr/>
        <p:txBody>
          <a:bodyPr>
            <a:normAutofit/>
          </a:bodyPr>
          <a:lstStyle/>
          <a:p>
            <a:pPr>
              <a:buFont typeface="Wingdings" pitchFamily="2" charset="2"/>
              <a:buChar char="q"/>
            </a:pPr>
            <a:r>
              <a:rPr lang="en-US" sz="1600" b="1" dirty="0">
                <a:solidFill>
                  <a:srgbClr val="C00000"/>
                </a:solidFill>
                <a:latin typeface="Calibri" pitchFamily="34" charset="0"/>
                <a:cs typeface="Calibri" pitchFamily="34" charset="0"/>
              </a:rPr>
              <a:t> </a:t>
            </a:r>
            <a:r>
              <a:rPr lang="en-US" sz="1800" b="1" dirty="0">
                <a:solidFill>
                  <a:srgbClr val="C00000"/>
                </a:solidFill>
                <a:latin typeface="Calibri" pitchFamily="34" charset="0"/>
                <a:cs typeface="Calibri" pitchFamily="34" charset="0"/>
              </a:rPr>
              <a:t>Existing System-</a:t>
            </a:r>
          </a:p>
          <a:p>
            <a:pPr>
              <a:buNone/>
            </a:pPr>
            <a:r>
              <a:rPr lang="en-US" sz="1600" dirty="0">
                <a:latin typeface="Calibri" pitchFamily="34" charset="0"/>
                <a:cs typeface="Calibri" pitchFamily="34" charset="0"/>
              </a:rPr>
              <a:t>	Earlier when System was not computerized. The existing system is manual based and need lot of efforts  and consume enough time.</a:t>
            </a:r>
          </a:p>
          <a:p>
            <a:pPr>
              <a:buFont typeface="Wingdings" pitchFamily="2" charset="2"/>
              <a:buChar char="q"/>
            </a:pPr>
            <a:r>
              <a:rPr lang="en-US" sz="1600" b="1" dirty="0">
                <a:solidFill>
                  <a:srgbClr val="C00000"/>
                </a:solidFill>
                <a:latin typeface="Calibri" pitchFamily="34" charset="0"/>
                <a:cs typeface="Calibri" pitchFamily="34" charset="0"/>
              </a:rPr>
              <a:t>Drawback of Existing System-</a:t>
            </a:r>
          </a:p>
          <a:p>
            <a:pPr lvl="1">
              <a:buFont typeface="Wingdings" pitchFamily="2" charset="2"/>
              <a:buChar char="§"/>
            </a:pPr>
            <a:r>
              <a:rPr lang="en-US" sz="1600" dirty="0">
                <a:latin typeface="Calibri" pitchFamily="34" charset="0"/>
                <a:cs typeface="Calibri" pitchFamily="34" charset="0"/>
              </a:rPr>
              <a:t>Low security.</a:t>
            </a:r>
          </a:p>
          <a:p>
            <a:pPr lvl="1">
              <a:buFont typeface="Wingdings" pitchFamily="2" charset="2"/>
              <a:buChar char="§"/>
            </a:pPr>
            <a:r>
              <a:rPr lang="en-US" sz="1600" dirty="0">
                <a:latin typeface="Calibri" pitchFamily="34" charset="0"/>
                <a:cs typeface="Calibri" pitchFamily="34" charset="0"/>
              </a:rPr>
              <a:t>Record keeping is difficult.</a:t>
            </a:r>
          </a:p>
          <a:p>
            <a:pPr lvl="1">
              <a:buFont typeface="Wingdings" pitchFamily="2" charset="2"/>
              <a:buChar char="§"/>
            </a:pPr>
            <a:r>
              <a:rPr lang="en-US" sz="1600" dirty="0">
                <a:latin typeface="Calibri" pitchFamily="34" charset="0"/>
                <a:cs typeface="Calibri" pitchFamily="34" charset="0"/>
              </a:rPr>
              <a:t>Data Redundancy.</a:t>
            </a:r>
          </a:p>
          <a:p>
            <a:pPr lvl="1">
              <a:buFont typeface="Wingdings" pitchFamily="2" charset="2"/>
              <a:buChar char="v"/>
            </a:pPr>
            <a:endParaRPr lang="en-US" sz="800" dirty="0">
              <a:latin typeface="Calibri" pitchFamily="34" charset="0"/>
              <a:cs typeface="Calibri" pitchFamily="34" charset="0"/>
            </a:endParaRPr>
          </a:p>
          <a:p>
            <a:pPr>
              <a:buFont typeface="Wingdings" pitchFamily="2" charset="2"/>
              <a:buChar char="q"/>
            </a:pPr>
            <a:r>
              <a:rPr lang="en-US" sz="1600" dirty="0">
                <a:latin typeface="Calibri" pitchFamily="34" charset="0"/>
                <a:cs typeface="Calibri" pitchFamily="34" charset="0"/>
              </a:rPr>
              <a:t> </a:t>
            </a:r>
            <a:r>
              <a:rPr lang="en-US" sz="1800" b="1" dirty="0">
                <a:solidFill>
                  <a:srgbClr val="C00000"/>
                </a:solidFill>
                <a:latin typeface="Calibri" pitchFamily="34" charset="0"/>
                <a:cs typeface="Calibri" pitchFamily="34" charset="0"/>
              </a:rPr>
              <a:t>Proposed System-</a:t>
            </a:r>
          </a:p>
          <a:p>
            <a:pPr lvl="1">
              <a:buNone/>
            </a:pPr>
            <a:r>
              <a:rPr lang="en-US" sz="1600" dirty="0">
                <a:latin typeface="Calibri" pitchFamily="34" charset="0"/>
                <a:cs typeface="Calibri" pitchFamily="34" charset="0"/>
              </a:rPr>
              <a:t>The proposed system is having many advantages over the existing system. </a:t>
            </a:r>
          </a:p>
          <a:p>
            <a:pPr lvl="1">
              <a:buNone/>
            </a:pPr>
            <a:r>
              <a:rPr lang="en-US" sz="1600" dirty="0">
                <a:latin typeface="Calibri" pitchFamily="34" charset="0"/>
                <a:cs typeface="Calibri" pitchFamily="34" charset="0"/>
              </a:rPr>
              <a:t>It require less overhead and very efficient.</a:t>
            </a:r>
          </a:p>
          <a:p>
            <a:pPr>
              <a:buFont typeface="Wingdings" pitchFamily="2" charset="2"/>
              <a:buChar char="q"/>
            </a:pPr>
            <a:r>
              <a:rPr lang="en-US" sz="1600" b="1" dirty="0">
                <a:solidFill>
                  <a:srgbClr val="C00000"/>
                </a:solidFill>
                <a:latin typeface="Calibri" pitchFamily="34" charset="0"/>
                <a:cs typeface="Calibri" pitchFamily="34" charset="0"/>
              </a:rPr>
              <a:t>  Advantages of Proposed System-</a:t>
            </a:r>
          </a:p>
          <a:p>
            <a:pPr lvl="1">
              <a:buFont typeface="Wingdings" pitchFamily="2" charset="2"/>
              <a:buChar char="§"/>
            </a:pPr>
            <a:r>
              <a:rPr lang="en-US" sz="1600" dirty="0">
                <a:latin typeface="Calibri" pitchFamily="34" charset="0"/>
                <a:cs typeface="Calibri" pitchFamily="34" charset="0"/>
              </a:rPr>
              <a:t>  Simple and more user friendly.</a:t>
            </a:r>
          </a:p>
          <a:p>
            <a:pPr lvl="1">
              <a:buFont typeface="Wingdings" pitchFamily="2" charset="2"/>
              <a:buChar char="§"/>
            </a:pPr>
            <a:r>
              <a:rPr lang="en-US" sz="1600" dirty="0">
                <a:latin typeface="Calibri" pitchFamily="34" charset="0"/>
                <a:cs typeface="Calibri" pitchFamily="34" charset="0"/>
              </a:rPr>
              <a:t>  More interactive.</a:t>
            </a:r>
          </a:p>
          <a:p>
            <a:pPr lvl="1">
              <a:buFont typeface="Wingdings" pitchFamily="2" charset="2"/>
              <a:buChar char="§"/>
            </a:pPr>
            <a:r>
              <a:rPr lang="en-US" sz="1600" dirty="0">
                <a:latin typeface="Calibri" pitchFamily="34" charset="0"/>
                <a:cs typeface="Calibri" pitchFamily="34" charset="0"/>
              </a:rPr>
              <a:t>  It avoids time delay.</a:t>
            </a:r>
          </a:p>
          <a:p>
            <a:endParaRPr lang="en-US" sz="1800" dirty="0">
              <a:latin typeface="Calibri" pitchFamily="34" charset="0"/>
              <a:cs typeface="Calibri" pitchFamily="34" charset="0"/>
            </a:endParaRPr>
          </a:p>
          <a:p>
            <a:endParaRPr lang="en-US" sz="1800" dirty="0">
              <a:latin typeface="Calibri" pitchFamily="34" charset="0"/>
              <a:cs typeface="Calibri"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410811379"/>
              </p:ext>
            </p:extLst>
          </p:nvPr>
        </p:nvGraphicFramePr>
        <p:xfrm>
          <a:off x="2743200" y="457200"/>
          <a:ext cx="2713990" cy="1383030"/>
        </p:xfrm>
        <a:graphic>
          <a:graphicData uri="http://schemas.openxmlformats.org/drawingml/2006/table">
            <a:tbl>
              <a:tblPr/>
              <a:tblGrid>
                <a:gridCol w="1374775">
                  <a:extLst>
                    <a:ext uri="{9D8B030D-6E8A-4147-A177-3AD203B41FA5}">
                      <a16:colId xmlns:a16="http://schemas.microsoft.com/office/drawing/2014/main" val="20000"/>
                    </a:ext>
                  </a:extLst>
                </a:gridCol>
                <a:gridCol w="1339215">
                  <a:extLst>
                    <a:ext uri="{9D8B030D-6E8A-4147-A177-3AD203B41FA5}">
                      <a16:colId xmlns:a16="http://schemas.microsoft.com/office/drawing/2014/main" val="20001"/>
                    </a:ext>
                  </a:extLst>
                </a:gridCol>
              </a:tblGrid>
              <a:tr h="397510">
                <a:tc gridSpan="2">
                  <a:txBody>
                    <a:bodyPr/>
                    <a:lstStyle/>
                    <a:p>
                      <a:pPr marL="47625" algn="l"/>
                      <a:r>
                        <a:rPr lang="en-US" sz="1200" dirty="0">
                          <a:solidFill>
                            <a:srgbClr val="FFFFFF"/>
                          </a:solidFill>
                          <a:effectLst/>
                          <a:latin typeface="Times New Roman" panose="02020603050405020304" pitchFamily="18" charset="0"/>
                          <a:ea typeface="Calibri" panose="020F0502020204030204" pitchFamily="34" charset="0"/>
                          <a:cs typeface="Arial" panose="020B0604020202020204" pitchFamily="34" charset="0"/>
                        </a:rPr>
                        <a:t>        Requirement Survey </a:t>
                      </a:r>
                      <a:br>
                        <a:rPr lang="en-US" sz="1200" dirty="0">
                          <a:solidFill>
                            <a:srgbClr val="FFFFFF"/>
                          </a:solidFill>
                          <a:effectLst/>
                          <a:latin typeface="Times New Roman" panose="02020603050405020304" pitchFamily="18" charset="0"/>
                          <a:ea typeface="Calibri" panose="020F0502020204030204" pitchFamily="34" charset="0"/>
                          <a:cs typeface="Arial" panose="020B0604020202020204" pitchFamily="34" charset="0"/>
                        </a:rPr>
                      </a:b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w="19050" cap="flat" cmpd="sng" algn="ctr">
                      <a:solidFill>
                        <a:srgbClr val="FFFFFF"/>
                      </a:solidFill>
                      <a:prstDash val="solid"/>
                      <a:round/>
                      <a:headEnd type="none" w="med" len="med"/>
                      <a:tailEnd type="none" w="med" len="med"/>
                    </a:lnB>
                    <a:solidFill>
                      <a:srgbClr val="9E3A38"/>
                    </a:solidFill>
                  </a:tcPr>
                </a:tc>
                <a:tc hMerge="1">
                  <a:txBody>
                    <a:bodyPr/>
                    <a:lstStyle/>
                    <a:p>
                      <a:endParaRPr lang="en-IN"/>
                    </a:p>
                  </a:txBody>
                  <a:tcPr/>
                </a:tc>
                <a:extLst>
                  <a:ext uri="{0D108BD9-81ED-4DB2-BD59-A6C34878D82A}">
                    <a16:rowId xmlns:a16="http://schemas.microsoft.com/office/drawing/2014/main" val="10000"/>
                  </a:ext>
                </a:extLst>
              </a:tr>
              <a:tr h="370840">
                <a:tc>
                  <a:txBody>
                    <a:bodyPr/>
                    <a:lstStyle/>
                    <a:p>
                      <a:pPr marL="47625" algn="l"/>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Sept 18,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solidFill>
                        <a:srgbClr val="FFFFFF"/>
                      </a:solidFill>
                      <a:prstDash val="solid"/>
                      <a:round/>
                      <a:headEnd type="none" w="med" len="med"/>
                      <a:tailEnd type="none" w="med" len="med"/>
                    </a:lnT>
                    <a:lnB>
                      <a:noFill/>
                    </a:lnB>
                    <a:solidFill>
                      <a:srgbClr val="CCCCCC"/>
                    </a:solidFill>
                  </a:tcPr>
                </a:tc>
                <a:tc>
                  <a:txBody>
                    <a:bodyPr/>
                    <a:lstStyle/>
                    <a:p>
                      <a:pPr marL="47625" algn="l"/>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Oct 1,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solidFill>
                        <a:srgbClr val="FFFFFF"/>
                      </a:solidFill>
                      <a:prstDash val="solid"/>
                      <a:round/>
                      <a:headEnd type="none" w="med" len="med"/>
                      <a:tailEnd type="none" w="med" len="med"/>
                    </a:lnT>
                    <a:lnB>
                      <a:noFill/>
                    </a:lnB>
                    <a:solidFill>
                      <a:srgbClr val="CCCCCC"/>
                    </a:solidFill>
                  </a:tcPr>
                </a:tc>
                <a:extLst>
                  <a:ext uri="{0D108BD9-81ED-4DB2-BD59-A6C34878D82A}">
                    <a16:rowId xmlns:a16="http://schemas.microsoft.com/office/drawing/2014/main" val="10001"/>
                  </a:ext>
                </a:extLst>
              </a:tr>
              <a:tr h="614680">
                <a:tc>
                  <a:txBody>
                    <a:bodyPr/>
                    <a:lstStyle/>
                    <a:p>
                      <a:pPr algn="l"/>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Start,</a:t>
                      </a:r>
                      <a:endParaRPr lang="en-IN" sz="1000" dirty="0">
                        <a:effectLst/>
                        <a:latin typeface="Calibri" panose="020F0502020204030204" pitchFamily="34" charset="0"/>
                        <a:ea typeface="Calibri" panose="020F0502020204030204" pitchFamily="34" charset="0"/>
                        <a:cs typeface="Arial" panose="020B0604020202020204" pitchFamily="34" charset="0"/>
                      </a:endParaRPr>
                    </a:p>
                    <a:p>
                      <a:pPr algn="l"/>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Sept,18</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tc>
                  <a:txBody>
                    <a:bodyPr/>
                    <a:lstStyle/>
                    <a:p>
                      <a:pPr algn="l"/>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Finish,</a:t>
                      </a:r>
                      <a:endParaRPr lang="en-IN" sz="1000" dirty="0">
                        <a:effectLst/>
                        <a:latin typeface="Calibri" panose="020F0502020204030204" pitchFamily="34" charset="0"/>
                        <a:ea typeface="Calibri" panose="020F0502020204030204" pitchFamily="34" charset="0"/>
                        <a:cs typeface="Arial" panose="020B0604020202020204" pitchFamily="34" charset="0"/>
                      </a:endParaRPr>
                    </a:p>
                    <a:p>
                      <a:pPr algn="l"/>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Oct 1,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extLst>
                  <a:ext uri="{0D108BD9-81ED-4DB2-BD59-A6C34878D82A}">
                    <a16:rowId xmlns:a16="http://schemas.microsoft.com/office/drawing/2014/main" val="10002"/>
                  </a:ext>
                </a:extLst>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val="61321176"/>
              </p:ext>
            </p:extLst>
          </p:nvPr>
        </p:nvGraphicFramePr>
        <p:xfrm>
          <a:off x="6231294" y="339788"/>
          <a:ext cx="2514600" cy="1450912"/>
        </p:xfrm>
        <a:graphic>
          <a:graphicData uri="http://schemas.openxmlformats.org/drawingml/2006/table">
            <a:tbl>
              <a:tblPr/>
              <a:tblGrid>
                <a:gridCol w="1173480">
                  <a:extLst>
                    <a:ext uri="{9D8B030D-6E8A-4147-A177-3AD203B41FA5}">
                      <a16:colId xmlns:a16="http://schemas.microsoft.com/office/drawing/2014/main" val="20000"/>
                    </a:ext>
                  </a:extLst>
                </a:gridCol>
                <a:gridCol w="1341120">
                  <a:extLst>
                    <a:ext uri="{9D8B030D-6E8A-4147-A177-3AD203B41FA5}">
                      <a16:colId xmlns:a16="http://schemas.microsoft.com/office/drawing/2014/main" val="20001"/>
                    </a:ext>
                  </a:extLst>
                </a:gridCol>
              </a:tblGrid>
              <a:tr h="377825">
                <a:tc gridSpan="2">
                  <a:txBody>
                    <a:bodyPr/>
                    <a:lstStyle/>
                    <a:p>
                      <a:pPr marL="0" marR="0" algn="just">
                        <a:lnSpc>
                          <a:spcPct val="150000"/>
                        </a:lnSpc>
                        <a:spcBef>
                          <a:spcPts val="0"/>
                        </a:spcBef>
                        <a:spcAft>
                          <a:spcPts val="0"/>
                        </a:spcAft>
                      </a:pPr>
                      <a:r>
                        <a:rPr lang="en-US" sz="1400" dirty="0">
                          <a:solidFill>
                            <a:srgbClr val="FFFFFF"/>
                          </a:solidFill>
                          <a:latin typeface="Calibri"/>
                          <a:ea typeface="Calibri"/>
                          <a:cs typeface="Calibri"/>
                        </a:rPr>
                        <a:t>     Requirement Specification</a:t>
                      </a:r>
                      <a:endParaRPr lang="en-US" sz="1100" dirty="0">
                        <a:solidFill>
                          <a:srgbClr val="000000"/>
                        </a:solidFill>
                        <a:latin typeface="Calibri"/>
                        <a:ea typeface="Calibri"/>
                        <a:cs typeface="Times New Roman"/>
                      </a:endParaRPr>
                    </a:p>
                  </a:txBody>
                  <a:tcPr marL="68580" marR="68580" marT="0" marB="0">
                    <a:lnL>
                      <a:noFill/>
                    </a:lnL>
                    <a:lnR>
                      <a:noFill/>
                    </a:lnR>
                    <a:lnT>
                      <a:noFill/>
                    </a:lnT>
                    <a:lnB w="19050" cap="flat" cmpd="sng" algn="ctr">
                      <a:solidFill>
                        <a:srgbClr val="FFFFFF"/>
                      </a:solidFill>
                      <a:prstDash val="solid"/>
                      <a:round/>
                      <a:headEnd type="none" w="med" len="med"/>
                      <a:tailEnd type="none" w="med" len="med"/>
                    </a:lnB>
                    <a:solidFill>
                      <a:srgbClr val="9E3A38"/>
                    </a:solidFill>
                  </a:tcPr>
                </a:tc>
                <a:tc hMerge="1">
                  <a:txBody>
                    <a:bodyPr/>
                    <a:lstStyle/>
                    <a:p>
                      <a:endParaRPr lang="en-US"/>
                    </a:p>
                  </a:txBody>
                  <a:tcPr/>
                </a:tc>
                <a:extLst>
                  <a:ext uri="{0D108BD9-81ED-4DB2-BD59-A6C34878D82A}">
                    <a16:rowId xmlns:a16="http://schemas.microsoft.com/office/drawing/2014/main" val="10000"/>
                  </a:ext>
                </a:extLst>
              </a:tr>
              <a:tr h="322580">
                <a:tc gridSpan="2">
                  <a:txBody>
                    <a:bodyPr/>
                    <a:lstStyle/>
                    <a:p>
                      <a:pPr algn="just">
                        <a:lnSpc>
                          <a:spcPct val="150000"/>
                        </a:lnSpc>
                      </a:pPr>
                      <a:r>
                        <a:rPr lang="en-US" sz="1200" dirty="0">
                          <a:solidFill>
                            <a:srgbClr val="FFFFFF"/>
                          </a:solidFill>
                          <a:effectLst/>
                          <a:latin typeface="Times New Roman" panose="02020603050405020304" pitchFamily="18" charset="0"/>
                          <a:ea typeface="Calibri" panose="020F0502020204030204" pitchFamily="34" charset="0"/>
                          <a:cs typeface="Arial" panose="020B0604020202020204" pitchFamily="34" charset="0"/>
                        </a:rPr>
                        <a:t>       Requirement Specification</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solidFill>
                        <a:srgbClr val="FFFFFF"/>
                      </a:solidFill>
                      <a:prstDash val="solid"/>
                      <a:round/>
                      <a:headEnd type="none" w="med" len="med"/>
                      <a:tailEnd type="none" w="med" len="med"/>
                    </a:lnT>
                    <a:lnB>
                      <a:noFill/>
                    </a:lnB>
                    <a:solidFill>
                      <a:srgbClr val="CCCCCC"/>
                    </a:solidFill>
                  </a:tcPr>
                </a:tc>
                <a:tc hMerge="1">
                  <a:txBody>
                    <a:bodyPr/>
                    <a:lstStyle/>
                    <a:p>
                      <a:endParaRPr lang="en-IN"/>
                    </a:p>
                  </a:txBody>
                  <a:tcPr>
                    <a:lnL>
                      <a:noFill/>
                    </a:lnL>
                    <a:lnR>
                      <a:noFill/>
                    </a:lnR>
                    <a:lnT w="19050" cap="flat" cmpd="sng" algn="ctr">
                      <a:solidFill>
                        <a:srgbClr val="FFFFFF"/>
                      </a:solidFill>
                      <a:prstDash val="solid"/>
                      <a:round/>
                      <a:headEnd type="none" w="med" len="med"/>
                      <a:tailEnd type="none" w="med" len="med"/>
                    </a:lnT>
                    <a:lnB>
                      <a:noFill/>
                    </a:lnB>
                    <a:solidFill>
                      <a:srgbClr val="CCCCCC"/>
                    </a:solidFill>
                  </a:tcPr>
                </a:tc>
                <a:extLst>
                  <a:ext uri="{0D108BD9-81ED-4DB2-BD59-A6C34878D82A}">
                    <a16:rowId xmlns:a16="http://schemas.microsoft.com/office/drawing/2014/main" val="10001"/>
                  </a:ext>
                </a:extLst>
              </a:tr>
              <a:tr h="322580">
                <a:tc>
                  <a:txBody>
                    <a:bodyPr/>
                    <a:lstStyle/>
                    <a:p>
                      <a:pPr algn="just">
                        <a:lnSpc>
                          <a:spcPct val="150000"/>
                        </a:lnSpc>
                      </a:pP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Oct  2,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noFill/>
                      <a:prstDash val="solid"/>
                      <a:round/>
                      <a:headEnd type="none" w="med" len="med"/>
                      <a:tailEnd type="none" w="med" len="med"/>
                    </a:lnT>
                    <a:lnB>
                      <a:noFill/>
                    </a:lnB>
                    <a:solidFill>
                      <a:srgbClr val="CCCCCC"/>
                    </a:solidFill>
                  </a:tcPr>
                </a:tc>
                <a:tc>
                  <a:txBody>
                    <a:bodyPr/>
                    <a:lstStyle/>
                    <a:p>
                      <a:pPr algn="just">
                        <a:lnSpc>
                          <a:spcPct val="150000"/>
                        </a:lnSpc>
                      </a:pP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Nov 15,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noFill/>
                      <a:prstDash val="solid"/>
                      <a:round/>
                      <a:headEnd type="none" w="med" len="med"/>
                      <a:tailEnd type="none" w="med" len="med"/>
                    </a:lnT>
                    <a:lnB>
                      <a:noFill/>
                    </a:lnB>
                    <a:solidFill>
                      <a:srgbClr val="CCCCCC"/>
                    </a:solidFill>
                  </a:tcPr>
                </a:tc>
                <a:extLst>
                  <a:ext uri="{0D108BD9-81ED-4DB2-BD59-A6C34878D82A}">
                    <a16:rowId xmlns:a16="http://schemas.microsoft.com/office/drawing/2014/main" val="4163388930"/>
                  </a:ext>
                </a:extLst>
              </a:tr>
              <a:tr h="421703">
                <a:tc>
                  <a:txBody>
                    <a:bodyPr/>
                    <a:lstStyle/>
                    <a:p>
                      <a:pPr algn="r"/>
                      <a:r>
                        <a:rPr lang="en-US" sz="1200" b="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Start ,</a:t>
                      </a:r>
                      <a:endParaRPr lang="en-IN" sz="100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US" sz="1200" b="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Oct,2</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tc>
                  <a:txBody>
                    <a:bodyPr/>
                    <a:lstStyle/>
                    <a:p>
                      <a:pPr algn="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Finish,</a:t>
                      </a:r>
                      <a:endParaRPr lang="en-IN" sz="10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Nov 15,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extLst>
                  <a:ext uri="{0D108BD9-81ED-4DB2-BD59-A6C34878D82A}">
                    <a16:rowId xmlns:a16="http://schemas.microsoft.com/office/drawing/2014/main" val="10002"/>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876840324"/>
              </p:ext>
            </p:extLst>
          </p:nvPr>
        </p:nvGraphicFramePr>
        <p:xfrm>
          <a:off x="2743200" y="2133600"/>
          <a:ext cx="2733040" cy="1219199"/>
        </p:xfrm>
        <a:graphic>
          <a:graphicData uri="http://schemas.openxmlformats.org/drawingml/2006/table">
            <a:tbl>
              <a:tblPr/>
              <a:tblGrid>
                <a:gridCol w="1370330">
                  <a:extLst>
                    <a:ext uri="{9D8B030D-6E8A-4147-A177-3AD203B41FA5}">
                      <a16:colId xmlns:a16="http://schemas.microsoft.com/office/drawing/2014/main" val="20000"/>
                    </a:ext>
                  </a:extLst>
                </a:gridCol>
                <a:gridCol w="1362710">
                  <a:extLst>
                    <a:ext uri="{9D8B030D-6E8A-4147-A177-3AD203B41FA5}">
                      <a16:colId xmlns:a16="http://schemas.microsoft.com/office/drawing/2014/main" val="20001"/>
                    </a:ext>
                  </a:extLst>
                </a:gridCol>
              </a:tblGrid>
              <a:tr h="498639">
                <a:tc gridSpan="2">
                  <a:txBody>
                    <a:bodyPr/>
                    <a:lstStyle/>
                    <a:p>
                      <a:pPr marL="19050" algn="l"/>
                      <a:br>
                        <a:rPr lang="en-US" sz="1200" dirty="0">
                          <a:solidFill>
                            <a:srgbClr val="FFFFFF"/>
                          </a:solidFill>
                          <a:effectLst/>
                          <a:latin typeface="Times New Roman" panose="02020603050405020304" pitchFamily="18" charset="0"/>
                          <a:ea typeface="Calibri" panose="020F0502020204030204" pitchFamily="34" charset="0"/>
                          <a:cs typeface="Arial" panose="020B0604020202020204" pitchFamily="34" charset="0"/>
                        </a:rPr>
                      </a:br>
                      <a:r>
                        <a:rPr lang="en-US" sz="1200" dirty="0">
                          <a:solidFill>
                            <a:srgbClr val="FFFFFF"/>
                          </a:solidFill>
                          <a:effectLst/>
                          <a:latin typeface="Times New Roman" panose="02020603050405020304" pitchFamily="18" charset="0"/>
                          <a:ea typeface="Calibri" panose="020F0502020204030204" pitchFamily="34" charset="0"/>
                          <a:cs typeface="Arial" panose="020B0604020202020204" pitchFamily="34" charset="0"/>
                        </a:rPr>
                        <a:t>  Internal Design Specification</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w="19050" cap="flat" cmpd="sng" algn="ctr">
                      <a:solidFill>
                        <a:srgbClr val="FFFFFF"/>
                      </a:solidFill>
                      <a:prstDash val="solid"/>
                      <a:round/>
                      <a:headEnd type="none" w="med" len="med"/>
                      <a:tailEnd type="none" w="med" len="med"/>
                    </a:lnB>
                    <a:solidFill>
                      <a:srgbClr val="9E3A38"/>
                    </a:solidFill>
                  </a:tcPr>
                </a:tc>
                <a:tc hMerge="1">
                  <a:txBody>
                    <a:bodyPr/>
                    <a:lstStyle/>
                    <a:p>
                      <a:endParaRPr lang="en-IN"/>
                    </a:p>
                  </a:txBody>
                  <a:tcPr/>
                </a:tc>
                <a:extLst>
                  <a:ext uri="{0D108BD9-81ED-4DB2-BD59-A6C34878D82A}">
                    <a16:rowId xmlns:a16="http://schemas.microsoft.com/office/drawing/2014/main" val="10000"/>
                  </a:ext>
                </a:extLst>
              </a:tr>
              <a:tr h="213795">
                <a:tc>
                  <a:txBody>
                    <a:bodyPr/>
                    <a:lstStyle/>
                    <a:p>
                      <a:pPr marL="19050" algn="l"/>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Dec 20,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solidFill>
                        <a:srgbClr val="FFFFFF"/>
                      </a:solidFill>
                      <a:prstDash val="solid"/>
                      <a:round/>
                      <a:headEnd type="none" w="med" len="med"/>
                      <a:tailEnd type="none" w="med" len="med"/>
                    </a:lnT>
                    <a:lnB>
                      <a:noFill/>
                    </a:lnB>
                    <a:solidFill>
                      <a:srgbClr val="CCCCCC"/>
                    </a:solidFill>
                  </a:tcPr>
                </a:tc>
                <a:tc>
                  <a:txBody>
                    <a:bodyPr/>
                    <a:lstStyle/>
                    <a:p>
                      <a:pPr marL="19050" algn="l"/>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Dec</a:t>
                      </a: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30, 2023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solidFill>
                        <a:srgbClr val="FFFFFF"/>
                      </a:solidFill>
                      <a:prstDash val="solid"/>
                      <a:round/>
                      <a:headEnd type="none" w="med" len="med"/>
                      <a:tailEnd type="none" w="med" len="med"/>
                    </a:lnT>
                    <a:lnB>
                      <a:noFill/>
                    </a:lnB>
                    <a:solidFill>
                      <a:srgbClr val="CCCCCC"/>
                    </a:solidFill>
                  </a:tcPr>
                </a:tc>
                <a:extLst>
                  <a:ext uri="{0D108BD9-81ED-4DB2-BD59-A6C34878D82A}">
                    <a16:rowId xmlns:a16="http://schemas.microsoft.com/office/drawing/2014/main" val="10001"/>
                  </a:ext>
                </a:extLst>
              </a:tr>
              <a:tr h="506765">
                <a:tc>
                  <a:txBody>
                    <a:bodyPr/>
                    <a:lstStyle/>
                    <a:p>
                      <a:pPr algn="l"/>
                      <a:r>
                        <a:rPr lang="en-US" sz="1200" b="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Start</a:t>
                      </a:r>
                      <a:endParaRPr lang="en-IN" sz="1000">
                        <a:effectLst/>
                        <a:latin typeface="Calibri" panose="020F0502020204030204" pitchFamily="34" charset="0"/>
                        <a:ea typeface="Calibri" panose="020F0502020204030204" pitchFamily="34" charset="0"/>
                        <a:cs typeface="Arial" panose="020B0604020202020204" pitchFamily="34" charset="0"/>
                      </a:endParaRPr>
                    </a:p>
                    <a:p>
                      <a:pPr marL="19050" algn="l"/>
                      <a:r>
                        <a:rPr lang="en-US" sz="12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Dec</a:t>
                      </a:r>
                      <a:r>
                        <a:rPr lang="en-US" sz="1200" b="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20</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tc>
                  <a:txBody>
                    <a:bodyPr/>
                    <a:lstStyle/>
                    <a:p>
                      <a:pPr algn="l"/>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Finish,</a:t>
                      </a:r>
                      <a:endParaRPr lang="en-IN" sz="1000" dirty="0">
                        <a:effectLst/>
                        <a:latin typeface="Calibri" panose="020F0502020204030204" pitchFamily="34" charset="0"/>
                        <a:ea typeface="Calibri" panose="020F0502020204030204" pitchFamily="34" charset="0"/>
                        <a:cs typeface="Arial" panose="020B0604020202020204" pitchFamily="34" charset="0"/>
                      </a:endParaRPr>
                    </a:p>
                    <a:p>
                      <a:pPr algn="l"/>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Dec  30,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extLst>
                  <a:ext uri="{0D108BD9-81ED-4DB2-BD59-A6C34878D82A}">
                    <a16:rowId xmlns:a16="http://schemas.microsoft.com/office/drawing/2014/main" val="10002"/>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177939995"/>
              </p:ext>
            </p:extLst>
          </p:nvPr>
        </p:nvGraphicFramePr>
        <p:xfrm>
          <a:off x="6231294" y="2065418"/>
          <a:ext cx="2329543" cy="1431764"/>
        </p:xfrm>
        <a:graphic>
          <a:graphicData uri="http://schemas.openxmlformats.org/drawingml/2006/table">
            <a:tbl>
              <a:tblPr/>
              <a:tblGrid>
                <a:gridCol w="1052052">
                  <a:extLst>
                    <a:ext uri="{9D8B030D-6E8A-4147-A177-3AD203B41FA5}">
                      <a16:colId xmlns:a16="http://schemas.microsoft.com/office/drawing/2014/main" val="20000"/>
                    </a:ext>
                  </a:extLst>
                </a:gridCol>
                <a:gridCol w="1277491">
                  <a:extLst>
                    <a:ext uri="{9D8B030D-6E8A-4147-A177-3AD203B41FA5}">
                      <a16:colId xmlns:a16="http://schemas.microsoft.com/office/drawing/2014/main" val="20001"/>
                    </a:ext>
                  </a:extLst>
                </a:gridCol>
              </a:tblGrid>
              <a:tr h="265703">
                <a:tc gridSpan="2">
                  <a:txBody>
                    <a:bodyPr/>
                    <a:lstStyle/>
                    <a:p>
                      <a:pPr marL="0" marR="0" algn="just">
                        <a:lnSpc>
                          <a:spcPct val="150000"/>
                        </a:lnSpc>
                        <a:spcBef>
                          <a:spcPts val="0"/>
                        </a:spcBef>
                        <a:spcAft>
                          <a:spcPts val="0"/>
                        </a:spcAft>
                      </a:pPr>
                      <a:r>
                        <a:rPr lang="en-US" sz="1400" dirty="0">
                          <a:solidFill>
                            <a:srgbClr val="FFFFFF"/>
                          </a:solidFill>
                          <a:latin typeface="Calibri"/>
                          <a:ea typeface="Calibri"/>
                          <a:cs typeface="Calibri"/>
                        </a:rPr>
                        <a:t>         Functional Specification</a:t>
                      </a:r>
                      <a:endParaRPr lang="en-US" sz="1100" dirty="0">
                        <a:solidFill>
                          <a:srgbClr val="000000"/>
                        </a:solidFill>
                        <a:latin typeface="Calibri"/>
                        <a:ea typeface="Calibri"/>
                        <a:cs typeface="Times New Roman"/>
                      </a:endParaRPr>
                    </a:p>
                  </a:txBody>
                  <a:tcPr marL="68580" marR="68580" marT="0" marB="0">
                    <a:lnL>
                      <a:noFill/>
                    </a:lnL>
                    <a:lnR>
                      <a:noFill/>
                    </a:lnR>
                    <a:lnT>
                      <a:noFill/>
                    </a:lnT>
                    <a:lnB w="19050" cap="flat" cmpd="sng" algn="ctr">
                      <a:solidFill>
                        <a:srgbClr val="FFFFFF"/>
                      </a:solidFill>
                      <a:prstDash val="solid"/>
                      <a:round/>
                      <a:headEnd type="none" w="med" len="med"/>
                      <a:tailEnd type="none" w="med" len="med"/>
                    </a:lnB>
                    <a:solidFill>
                      <a:srgbClr val="9E3A38"/>
                    </a:solidFill>
                  </a:tcPr>
                </a:tc>
                <a:tc hMerge="1">
                  <a:txBody>
                    <a:bodyPr/>
                    <a:lstStyle/>
                    <a:p>
                      <a:endParaRPr lang="en-US"/>
                    </a:p>
                  </a:txBody>
                  <a:tcPr/>
                </a:tc>
                <a:extLst>
                  <a:ext uri="{0D108BD9-81ED-4DB2-BD59-A6C34878D82A}">
                    <a16:rowId xmlns:a16="http://schemas.microsoft.com/office/drawing/2014/main" val="10000"/>
                  </a:ext>
                </a:extLst>
              </a:tr>
              <a:tr h="313284">
                <a:tc gridSpan="2">
                  <a:txBody>
                    <a:bodyPr/>
                    <a:lstStyle/>
                    <a:p>
                      <a:pPr algn="just">
                        <a:lnSpc>
                          <a:spcPct val="150000"/>
                        </a:lnSpc>
                      </a:pPr>
                      <a:r>
                        <a:rPr lang="en-US" sz="1200" dirty="0">
                          <a:solidFill>
                            <a:srgbClr val="FFFFFF"/>
                          </a:solidFill>
                          <a:effectLst/>
                          <a:latin typeface="Times New Roman" panose="02020603050405020304" pitchFamily="18" charset="0"/>
                          <a:ea typeface="Calibri" panose="020F0502020204030204" pitchFamily="34" charset="0"/>
                          <a:cs typeface="Arial" panose="020B0604020202020204" pitchFamily="34" charset="0"/>
                        </a:rPr>
                        <a:t>          Functional Specification</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solidFill>
                        <a:srgbClr val="FFFFFF"/>
                      </a:solidFill>
                      <a:prstDash val="solid"/>
                      <a:round/>
                      <a:headEnd type="none" w="med" len="med"/>
                      <a:tailEnd type="none" w="med" len="med"/>
                    </a:lnT>
                    <a:lnB>
                      <a:noFill/>
                    </a:lnB>
                    <a:solidFill>
                      <a:srgbClr val="CCCCCC"/>
                    </a:solidFill>
                  </a:tcPr>
                </a:tc>
                <a:tc hMerge="1">
                  <a:txBody>
                    <a:bodyPr/>
                    <a:lstStyle/>
                    <a:p>
                      <a:endParaRPr lang="en-IN"/>
                    </a:p>
                  </a:txBody>
                  <a:tcPr>
                    <a:lnL>
                      <a:noFill/>
                    </a:lnL>
                    <a:lnR>
                      <a:noFill/>
                    </a:lnR>
                    <a:lnT w="19050" cap="flat" cmpd="sng" algn="ctr">
                      <a:solidFill>
                        <a:srgbClr val="FFFFFF"/>
                      </a:solidFill>
                      <a:prstDash val="solid"/>
                      <a:round/>
                      <a:headEnd type="none" w="med" len="med"/>
                      <a:tailEnd type="none" w="med" len="med"/>
                    </a:lnT>
                    <a:lnB>
                      <a:noFill/>
                    </a:lnB>
                    <a:solidFill>
                      <a:srgbClr val="CCCCCC"/>
                    </a:solidFill>
                  </a:tcPr>
                </a:tc>
                <a:extLst>
                  <a:ext uri="{0D108BD9-81ED-4DB2-BD59-A6C34878D82A}">
                    <a16:rowId xmlns:a16="http://schemas.microsoft.com/office/drawing/2014/main" val="10001"/>
                  </a:ext>
                </a:extLst>
              </a:tr>
              <a:tr h="276059">
                <a:tc>
                  <a:txBody>
                    <a:bodyPr/>
                    <a:lstStyle/>
                    <a:p>
                      <a:pPr algn="just">
                        <a:lnSpc>
                          <a:spcPct val="150000"/>
                        </a:lnSpc>
                      </a:pP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Nov 20,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noFill/>
                      <a:prstDash val="solid"/>
                      <a:round/>
                      <a:headEnd type="none" w="med" len="med"/>
                      <a:tailEnd type="none" w="med" len="med"/>
                    </a:lnT>
                    <a:lnB>
                      <a:noFill/>
                    </a:lnB>
                    <a:solidFill>
                      <a:srgbClr val="CCCCCC"/>
                    </a:solidFill>
                  </a:tcPr>
                </a:tc>
                <a:tc>
                  <a:txBody>
                    <a:bodyPr/>
                    <a:lstStyle/>
                    <a:p>
                      <a:pPr algn="just">
                        <a:lnSpc>
                          <a:spcPct val="150000"/>
                        </a:lnSpc>
                      </a:pP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Dec 10,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noFill/>
                      <a:prstDash val="solid"/>
                      <a:round/>
                      <a:headEnd type="none" w="med" len="med"/>
                      <a:tailEnd type="none" w="med" len="med"/>
                    </a:lnT>
                    <a:lnB>
                      <a:noFill/>
                    </a:lnB>
                    <a:solidFill>
                      <a:srgbClr val="CCCCCC"/>
                    </a:solidFill>
                  </a:tcPr>
                </a:tc>
                <a:extLst>
                  <a:ext uri="{0D108BD9-81ED-4DB2-BD59-A6C34878D82A}">
                    <a16:rowId xmlns:a16="http://schemas.microsoft.com/office/drawing/2014/main" val="4237790475"/>
                  </a:ext>
                </a:extLst>
              </a:tr>
              <a:tr h="555464">
                <a:tc>
                  <a:txBody>
                    <a:bodyPr/>
                    <a:lstStyle/>
                    <a:p>
                      <a:pPr algn="r"/>
                      <a:r>
                        <a:rPr lang="en-US" sz="1200" b="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Start</a:t>
                      </a:r>
                      <a:endParaRPr lang="en-IN" sz="100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US" sz="1200" b="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Nov 20</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tc>
                  <a:txBody>
                    <a:bodyPr/>
                    <a:lstStyle/>
                    <a:p>
                      <a:pPr algn="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Finish,</a:t>
                      </a:r>
                      <a:endParaRPr lang="en-IN" sz="10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Dec 10, 2023</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extLst>
                  <a:ext uri="{0D108BD9-81ED-4DB2-BD59-A6C34878D82A}">
                    <a16:rowId xmlns:a16="http://schemas.microsoft.com/office/drawing/2014/main" val="1000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713770961"/>
              </p:ext>
            </p:extLst>
          </p:nvPr>
        </p:nvGraphicFramePr>
        <p:xfrm>
          <a:off x="2743200" y="3810000"/>
          <a:ext cx="2770505" cy="1494055"/>
        </p:xfrm>
        <a:graphic>
          <a:graphicData uri="http://schemas.openxmlformats.org/drawingml/2006/table">
            <a:tbl>
              <a:tblPr/>
              <a:tblGrid>
                <a:gridCol w="1363345">
                  <a:extLst>
                    <a:ext uri="{9D8B030D-6E8A-4147-A177-3AD203B41FA5}">
                      <a16:colId xmlns:a16="http://schemas.microsoft.com/office/drawing/2014/main" val="20000"/>
                    </a:ext>
                  </a:extLst>
                </a:gridCol>
                <a:gridCol w="1407160">
                  <a:extLst>
                    <a:ext uri="{9D8B030D-6E8A-4147-A177-3AD203B41FA5}">
                      <a16:colId xmlns:a16="http://schemas.microsoft.com/office/drawing/2014/main" val="20001"/>
                    </a:ext>
                  </a:extLst>
                </a:gridCol>
              </a:tblGrid>
              <a:tr h="368068">
                <a:tc gridSpan="2">
                  <a:txBody>
                    <a:bodyPr/>
                    <a:lstStyle/>
                    <a:p>
                      <a:pPr marL="0" marR="0" algn="just">
                        <a:lnSpc>
                          <a:spcPct val="150000"/>
                        </a:lnSpc>
                        <a:spcBef>
                          <a:spcPts val="0"/>
                        </a:spcBef>
                        <a:spcAft>
                          <a:spcPts val="0"/>
                        </a:spcAft>
                      </a:pPr>
                      <a:r>
                        <a:rPr lang="en-US" sz="1400" dirty="0">
                          <a:solidFill>
                            <a:srgbClr val="FFFFFF"/>
                          </a:solidFill>
                          <a:latin typeface="Calibri"/>
                          <a:ea typeface="Calibri"/>
                          <a:cs typeface="Calibri"/>
                        </a:rPr>
                        <a:t>               Implementation</a:t>
                      </a:r>
                      <a:endParaRPr lang="en-US" sz="1100" dirty="0">
                        <a:solidFill>
                          <a:srgbClr val="000000"/>
                        </a:solidFill>
                        <a:latin typeface="Calibri"/>
                        <a:ea typeface="Calibri"/>
                        <a:cs typeface="Times New Roman"/>
                      </a:endParaRPr>
                    </a:p>
                  </a:txBody>
                  <a:tcPr marL="68580" marR="68580" marT="0" marB="0">
                    <a:lnL>
                      <a:noFill/>
                    </a:lnL>
                    <a:lnR>
                      <a:noFill/>
                    </a:lnR>
                    <a:lnT>
                      <a:noFill/>
                    </a:lnT>
                    <a:lnB w="19050" cap="flat" cmpd="sng" algn="ctr">
                      <a:solidFill>
                        <a:srgbClr val="FFFFFF"/>
                      </a:solidFill>
                      <a:prstDash val="solid"/>
                      <a:round/>
                      <a:headEnd type="none" w="med" len="med"/>
                      <a:tailEnd type="none" w="med" len="med"/>
                    </a:lnB>
                    <a:solidFill>
                      <a:srgbClr val="9E3A38"/>
                    </a:solidFill>
                  </a:tcPr>
                </a:tc>
                <a:tc hMerge="1">
                  <a:txBody>
                    <a:bodyPr/>
                    <a:lstStyle/>
                    <a:p>
                      <a:endParaRPr lang="en-US"/>
                    </a:p>
                  </a:txBody>
                  <a:tcPr/>
                </a:tc>
                <a:extLst>
                  <a:ext uri="{0D108BD9-81ED-4DB2-BD59-A6C34878D82A}">
                    <a16:rowId xmlns:a16="http://schemas.microsoft.com/office/drawing/2014/main" val="10000"/>
                  </a:ext>
                </a:extLst>
              </a:tr>
              <a:tr h="349030">
                <a:tc gridSpan="2">
                  <a:txBody>
                    <a:bodyPr/>
                    <a:lstStyle/>
                    <a:p>
                      <a:pPr algn="just">
                        <a:lnSpc>
                          <a:spcPct val="150000"/>
                        </a:lnSpc>
                      </a:pPr>
                      <a:r>
                        <a:rPr lang="en-US" sz="1200" dirty="0">
                          <a:solidFill>
                            <a:srgbClr val="FFFFFF"/>
                          </a:solidFill>
                          <a:effectLst/>
                          <a:latin typeface="Times New Roman" panose="02020603050405020304" pitchFamily="18" charset="0"/>
                          <a:ea typeface="Calibri" panose="020F0502020204030204" pitchFamily="34" charset="0"/>
                          <a:cs typeface="Arial" panose="020B0604020202020204" pitchFamily="34" charset="0"/>
                        </a:rPr>
                        <a:t>               Implementation</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solidFill>
                        <a:srgbClr val="FFFFFF"/>
                      </a:solidFill>
                      <a:prstDash val="solid"/>
                      <a:round/>
                      <a:headEnd type="none" w="med" len="med"/>
                      <a:tailEnd type="none" w="med" len="med"/>
                    </a:lnT>
                    <a:lnB>
                      <a:noFill/>
                    </a:lnB>
                    <a:solidFill>
                      <a:srgbClr val="CCCCCC"/>
                    </a:solidFill>
                  </a:tcPr>
                </a:tc>
                <a:tc hMerge="1">
                  <a:txBody>
                    <a:bodyPr/>
                    <a:lstStyle/>
                    <a:p>
                      <a:endParaRPr lang="en-IN"/>
                    </a:p>
                  </a:txBody>
                  <a:tcPr>
                    <a:lnL>
                      <a:noFill/>
                    </a:lnL>
                    <a:lnR>
                      <a:noFill/>
                    </a:lnR>
                    <a:lnT w="19050" cap="flat" cmpd="sng" algn="ctr">
                      <a:solidFill>
                        <a:srgbClr val="FFFFFF"/>
                      </a:solidFill>
                      <a:prstDash val="solid"/>
                      <a:round/>
                      <a:headEnd type="none" w="med" len="med"/>
                      <a:tailEnd type="none" w="med" len="med"/>
                    </a:lnT>
                    <a:lnB>
                      <a:noFill/>
                    </a:lnB>
                    <a:solidFill>
                      <a:srgbClr val="CCCCCC"/>
                    </a:solidFill>
                  </a:tcPr>
                </a:tc>
                <a:extLst>
                  <a:ext uri="{0D108BD9-81ED-4DB2-BD59-A6C34878D82A}">
                    <a16:rowId xmlns:a16="http://schemas.microsoft.com/office/drawing/2014/main" val="10001"/>
                  </a:ext>
                </a:extLst>
              </a:tr>
              <a:tr h="349030">
                <a:tc>
                  <a:txBody>
                    <a:bodyPr/>
                    <a:lstStyle/>
                    <a:p>
                      <a:pPr algn="just">
                        <a:lnSpc>
                          <a:spcPct val="150000"/>
                        </a:lnSpc>
                      </a:pP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 1, 2024</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noFill/>
                      <a:prstDash val="solid"/>
                      <a:round/>
                      <a:headEnd type="none" w="med" len="med"/>
                      <a:tailEnd type="none" w="med" len="med"/>
                    </a:lnT>
                    <a:lnB>
                      <a:noFill/>
                    </a:lnB>
                    <a:solidFill>
                      <a:srgbClr val="CCCCCC"/>
                    </a:solidFill>
                  </a:tcPr>
                </a:tc>
                <a:tc>
                  <a:txBody>
                    <a:bodyPr/>
                    <a:lstStyle/>
                    <a:p>
                      <a:pPr algn="just">
                        <a:lnSpc>
                          <a:spcPct val="150000"/>
                        </a:lnSpc>
                      </a:pP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a:t>
                      </a: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10, 2024</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noFill/>
                      <a:prstDash val="solid"/>
                      <a:round/>
                      <a:headEnd type="none" w="med" len="med"/>
                      <a:tailEnd type="none" w="med" len="med"/>
                    </a:lnT>
                    <a:lnB>
                      <a:noFill/>
                    </a:lnB>
                    <a:solidFill>
                      <a:srgbClr val="CCCCCC"/>
                    </a:solidFill>
                  </a:tcPr>
                </a:tc>
                <a:extLst>
                  <a:ext uri="{0D108BD9-81ED-4DB2-BD59-A6C34878D82A}">
                    <a16:rowId xmlns:a16="http://schemas.microsoft.com/office/drawing/2014/main" val="4080225576"/>
                  </a:ext>
                </a:extLst>
              </a:tr>
              <a:tr h="380944">
                <a:tc>
                  <a:txBody>
                    <a:bodyPr/>
                    <a:lstStyle/>
                    <a:p>
                      <a:pPr algn="l"/>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Start,</a:t>
                      </a:r>
                      <a:endParaRPr lang="en-IN" sz="10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a:t>
                      </a: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1</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tc>
                  <a:txBody>
                    <a:bodyPr/>
                    <a:lstStyle/>
                    <a:p>
                      <a:pPr algn="l"/>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Finish,</a:t>
                      </a:r>
                      <a:endParaRPr lang="en-IN" sz="1000" b="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algn="l"/>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 10, 2024</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extLst>
                  <a:ext uri="{0D108BD9-81ED-4DB2-BD59-A6C34878D82A}">
                    <a16:rowId xmlns:a16="http://schemas.microsoft.com/office/drawing/2014/main" val="10002"/>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602059497"/>
              </p:ext>
            </p:extLst>
          </p:nvPr>
        </p:nvGraphicFramePr>
        <p:xfrm>
          <a:off x="6172200" y="3733801"/>
          <a:ext cx="2514600" cy="1370013"/>
        </p:xfrm>
        <a:graphic>
          <a:graphicData uri="http://schemas.openxmlformats.org/drawingml/2006/table">
            <a:tbl>
              <a:tblPr/>
              <a:tblGrid>
                <a:gridCol w="1213945">
                  <a:extLst>
                    <a:ext uri="{9D8B030D-6E8A-4147-A177-3AD203B41FA5}">
                      <a16:colId xmlns:a16="http://schemas.microsoft.com/office/drawing/2014/main" val="20000"/>
                    </a:ext>
                  </a:extLst>
                </a:gridCol>
                <a:gridCol w="1300655">
                  <a:extLst>
                    <a:ext uri="{9D8B030D-6E8A-4147-A177-3AD203B41FA5}">
                      <a16:colId xmlns:a16="http://schemas.microsoft.com/office/drawing/2014/main" val="20001"/>
                    </a:ext>
                  </a:extLst>
                </a:gridCol>
              </a:tblGrid>
              <a:tr h="295054">
                <a:tc gridSpan="2">
                  <a:txBody>
                    <a:bodyPr/>
                    <a:lstStyle/>
                    <a:p>
                      <a:pPr marL="0" marR="0" algn="just">
                        <a:lnSpc>
                          <a:spcPct val="150000"/>
                        </a:lnSpc>
                        <a:spcBef>
                          <a:spcPts val="0"/>
                        </a:spcBef>
                        <a:spcAft>
                          <a:spcPts val="0"/>
                        </a:spcAft>
                      </a:pPr>
                      <a:r>
                        <a:rPr lang="en-US" sz="1400" dirty="0">
                          <a:solidFill>
                            <a:srgbClr val="FFFFFF"/>
                          </a:solidFill>
                          <a:latin typeface="Calibri"/>
                          <a:ea typeface="Calibri"/>
                          <a:cs typeface="Calibri"/>
                        </a:rPr>
                        <a:t>               Internal Testing</a:t>
                      </a:r>
                      <a:endParaRPr lang="en-US" sz="1100" dirty="0">
                        <a:solidFill>
                          <a:srgbClr val="000000"/>
                        </a:solidFill>
                        <a:latin typeface="Calibri"/>
                        <a:ea typeface="Calibri"/>
                        <a:cs typeface="Times New Roman"/>
                      </a:endParaRPr>
                    </a:p>
                  </a:txBody>
                  <a:tcPr marL="68580" marR="68580" marT="0" marB="0">
                    <a:lnL>
                      <a:noFill/>
                    </a:lnL>
                    <a:lnR>
                      <a:noFill/>
                    </a:lnR>
                    <a:lnT>
                      <a:noFill/>
                    </a:lnT>
                    <a:lnB w="19050" cap="flat" cmpd="sng" algn="ctr">
                      <a:solidFill>
                        <a:srgbClr val="FFFFFF"/>
                      </a:solidFill>
                      <a:prstDash val="solid"/>
                      <a:round/>
                      <a:headEnd type="none" w="med" len="med"/>
                      <a:tailEnd type="none" w="med" len="med"/>
                    </a:lnB>
                    <a:solidFill>
                      <a:srgbClr val="9E3A38"/>
                    </a:solidFill>
                  </a:tcPr>
                </a:tc>
                <a:tc hMerge="1">
                  <a:txBody>
                    <a:bodyPr/>
                    <a:lstStyle/>
                    <a:p>
                      <a:endParaRPr lang="en-US"/>
                    </a:p>
                  </a:txBody>
                  <a:tcPr/>
                </a:tc>
                <a:extLst>
                  <a:ext uri="{0D108BD9-81ED-4DB2-BD59-A6C34878D82A}">
                    <a16:rowId xmlns:a16="http://schemas.microsoft.com/office/drawing/2014/main" val="10000"/>
                  </a:ext>
                </a:extLst>
              </a:tr>
              <a:tr h="295054">
                <a:tc gridSpan="2">
                  <a:txBody>
                    <a:bodyPr/>
                    <a:lstStyle/>
                    <a:p>
                      <a:pPr algn="just">
                        <a:lnSpc>
                          <a:spcPct val="150000"/>
                        </a:lnSpc>
                      </a:pPr>
                      <a:r>
                        <a:rPr lang="en-US" sz="1200" dirty="0">
                          <a:solidFill>
                            <a:srgbClr val="FFFFFF"/>
                          </a:solidFill>
                          <a:effectLst/>
                          <a:latin typeface="Times New Roman" panose="02020603050405020304" pitchFamily="18" charset="0"/>
                          <a:ea typeface="Calibri" panose="020F0502020204030204" pitchFamily="34" charset="0"/>
                          <a:cs typeface="Arial" panose="020B0604020202020204" pitchFamily="34" charset="0"/>
                        </a:rPr>
                        <a:t>                Internal Testing</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solidFill>
                        <a:srgbClr val="FFFFFF"/>
                      </a:solidFill>
                      <a:prstDash val="solid"/>
                      <a:round/>
                      <a:headEnd type="none" w="med" len="med"/>
                      <a:tailEnd type="none" w="med" len="med"/>
                    </a:lnT>
                    <a:lnB>
                      <a:noFill/>
                    </a:lnB>
                    <a:solidFill>
                      <a:srgbClr val="CCCCCC"/>
                    </a:solidFill>
                  </a:tcPr>
                </a:tc>
                <a:tc hMerge="1">
                  <a:txBody>
                    <a:bodyPr/>
                    <a:lstStyle/>
                    <a:p>
                      <a:endParaRPr lang="en-IN"/>
                    </a:p>
                  </a:txBody>
                  <a:tcPr>
                    <a:lnL>
                      <a:noFill/>
                    </a:lnL>
                    <a:lnR>
                      <a:noFill/>
                    </a:lnR>
                    <a:lnT w="19050" cap="flat" cmpd="sng" algn="ctr">
                      <a:solidFill>
                        <a:srgbClr val="FFFFFF"/>
                      </a:solidFill>
                      <a:prstDash val="solid"/>
                      <a:round/>
                      <a:headEnd type="none" w="med" len="med"/>
                      <a:tailEnd type="none" w="med" len="med"/>
                    </a:lnT>
                    <a:lnB>
                      <a:noFill/>
                    </a:lnB>
                    <a:solidFill>
                      <a:srgbClr val="CCCCCC"/>
                    </a:solidFill>
                  </a:tcPr>
                </a:tc>
                <a:extLst>
                  <a:ext uri="{0D108BD9-81ED-4DB2-BD59-A6C34878D82A}">
                    <a16:rowId xmlns:a16="http://schemas.microsoft.com/office/drawing/2014/main" val="10001"/>
                  </a:ext>
                </a:extLst>
              </a:tr>
              <a:tr h="295054">
                <a:tc>
                  <a:txBody>
                    <a:bodyPr/>
                    <a:lstStyle/>
                    <a:p>
                      <a:pPr algn="just">
                        <a:lnSpc>
                          <a:spcPct val="150000"/>
                        </a:lnSpc>
                      </a:pP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  12, 2024</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noFill/>
                      <a:prstDash val="solid"/>
                      <a:round/>
                      <a:headEnd type="none" w="med" len="med"/>
                      <a:tailEnd type="none" w="med" len="med"/>
                    </a:lnT>
                    <a:lnB>
                      <a:noFill/>
                    </a:lnB>
                    <a:solidFill>
                      <a:srgbClr val="CCCCCC"/>
                    </a:solidFill>
                  </a:tcPr>
                </a:tc>
                <a:tc>
                  <a:txBody>
                    <a:bodyPr/>
                    <a:lstStyle/>
                    <a:p>
                      <a:pPr algn="just">
                        <a:lnSpc>
                          <a:spcPct val="150000"/>
                        </a:lnSpc>
                      </a:pP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a:t>
                      </a: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20, 2024</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noFill/>
                      <a:prstDash val="solid"/>
                      <a:round/>
                      <a:headEnd type="none" w="med" len="med"/>
                      <a:tailEnd type="none" w="med" len="med"/>
                    </a:lnT>
                    <a:lnB>
                      <a:noFill/>
                    </a:lnB>
                    <a:solidFill>
                      <a:srgbClr val="CCCCCC"/>
                    </a:solidFill>
                  </a:tcPr>
                </a:tc>
                <a:extLst>
                  <a:ext uri="{0D108BD9-81ED-4DB2-BD59-A6C34878D82A}">
                    <a16:rowId xmlns:a16="http://schemas.microsoft.com/office/drawing/2014/main" val="1917690905"/>
                  </a:ext>
                </a:extLst>
              </a:tr>
              <a:tr h="484851">
                <a:tc>
                  <a:txBody>
                    <a:bodyPr/>
                    <a:lstStyle/>
                    <a:p>
                      <a:pPr algn="r"/>
                      <a:r>
                        <a:rPr lang="en-US" sz="1200" b="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Start ,</a:t>
                      </a:r>
                      <a:endParaRPr lang="en-IN" sz="100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US" sz="120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a:t>
                      </a:r>
                      <a:r>
                        <a:rPr lang="en-US" sz="1200" b="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12</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tc>
                  <a:txBody>
                    <a:bodyPr/>
                    <a:lstStyle/>
                    <a:p>
                      <a:pPr algn="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Finish,</a:t>
                      </a:r>
                      <a:endParaRPr lang="en-IN" sz="10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  20, 2024</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extLst>
                  <a:ext uri="{0D108BD9-81ED-4DB2-BD59-A6C34878D82A}">
                    <a16:rowId xmlns:a16="http://schemas.microsoft.com/office/drawing/2014/main" val="10002"/>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2228429630"/>
              </p:ext>
            </p:extLst>
          </p:nvPr>
        </p:nvGraphicFramePr>
        <p:xfrm>
          <a:off x="5994918" y="5310608"/>
          <a:ext cx="2743200" cy="1296418"/>
        </p:xfrm>
        <a:graphic>
          <a:graphicData uri="http://schemas.openxmlformats.org/drawingml/2006/table">
            <a:tbl>
              <a:tblPr/>
              <a:tblGrid>
                <a:gridCol w="1089940">
                  <a:extLst>
                    <a:ext uri="{9D8B030D-6E8A-4147-A177-3AD203B41FA5}">
                      <a16:colId xmlns:a16="http://schemas.microsoft.com/office/drawing/2014/main" val="20000"/>
                    </a:ext>
                  </a:extLst>
                </a:gridCol>
                <a:gridCol w="1653260">
                  <a:extLst>
                    <a:ext uri="{9D8B030D-6E8A-4147-A177-3AD203B41FA5}">
                      <a16:colId xmlns:a16="http://schemas.microsoft.com/office/drawing/2014/main" val="20001"/>
                    </a:ext>
                  </a:extLst>
                </a:gridCol>
              </a:tblGrid>
              <a:tr h="0">
                <a:tc gridSpan="2">
                  <a:txBody>
                    <a:bodyPr/>
                    <a:lstStyle/>
                    <a:p>
                      <a:pPr marL="0" marR="0" algn="just">
                        <a:lnSpc>
                          <a:spcPct val="150000"/>
                        </a:lnSpc>
                        <a:spcBef>
                          <a:spcPts val="0"/>
                        </a:spcBef>
                        <a:spcAft>
                          <a:spcPts val="0"/>
                        </a:spcAft>
                      </a:pPr>
                      <a:r>
                        <a:rPr lang="en-US" sz="1400" dirty="0">
                          <a:solidFill>
                            <a:srgbClr val="FFFFFF"/>
                          </a:solidFill>
                          <a:latin typeface="Calibri"/>
                          <a:ea typeface="Calibri"/>
                          <a:cs typeface="Calibri"/>
                        </a:rPr>
                        <a:t>                 Documentation</a:t>
                      </a:r>
                      <a:endParaRPr lang="en-US" sz="1100" dirty="0">
                        <a:solidFill>
                          <a:srgbClr val="000000"/>
                        </a:solidFill>
                        <a:latin typeface="Calibri"/>
                        <a:ea typeface="Calibri"/>
                        <a:cs typeface="Times New Roman"/>
                      </a:endParaRPr>
                    </a:p>
                  </a:txBody>
                  <a:tcPr marL="68580" marR="68580" marT="0" marB="0">
                    <a:lnL>
                      <a:noFill/>
                    </a:lnL>
                    <a:lnR>
                      <a:noFill/>
                    </a:lnR>
                    <a:lnT>
                      <a:noFill/>
                    </a:lnT>
                    <a:lnB w="19050" cap="flat" cmpd="sng" algn="ctr">
                      <a:solidFill>
                        <a:srgbClr val="FFFFFF"/>
                      </a:solidFill>
                      <a:prstDash val="solid"/>
                      <a:round/>
                      <a:headEnd type="none" w="med" len="med"/>
                      <a:tailEnd type="none" w="med" len="med"/>
                    </a:lnB>
                    <a:solidFill>
                      <a:srgbClr val="9E3A38"/>
                    </a:solidFill>
                  </a:tcPr>
                </a:tc>
                <a:tc hMerge="1">
                  <a:txBody>
                    <a:bodyPr/>
                    <a:lstStyle/>
                    <a:p>
                      <a:endParaRPr lang="en-US"/>
                    </a:p>
                  </a:txBody>
                  <a:tcPr/>
                </a:tc>
                <a:extLst>
                  <a:ext uri="{0D108BD9-81ED-4DB2-BD59-A6C34878D82A}">
                    <a16:rowId xmlns:a16="http://schemas.microsoft.com/office/drawing/2014/main" val="10000"/>
                  </a:ext>
                </a:extLst>
              </a:tr>
              <a:tr h="0">
                <a:tc gridSpan="2">
                  <a:txBody>
                    <a:bodyPr/>
                    <a:lstStyle/>
                    <a:p>
                      <a:pPr algn="just">
                        <a:lnSpc>
                          <a:spcPct val="150000"/>
                        </a:lnSpc>
                      </a:pPr>
                      <a:r>
                        <a:rPr lang="en-US" sz="1200" dirty="0">
                          <a:solidFill>
                            <a:srgbClr val="FFFFFF"/>
                          </a:solidFill>
                          <a:effectLst/>
                          <a:latin typeface="Times New Roman" panose="02020603050405020304" pitchFamily="18" charset="0"/>
                          <a:ea typeface="Calibri" panose="020F0502020204030204" pitchFamily="34" charset="0"/>
                          <a:cs typeface="Arial" panose="020B0604020202020204" pitchFamily="34" charset="0"/>
                        </a:rPr>
                        <a:t>                 Documentation</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solidFill>
                        <a:srgbClr val="FFFFFF"/>
                      </a:solidFill>
                      <a:prstDash val="solid"/>
                      <a:round/>
                      <a:headEnd type="none" w="med" len="med"/>
                      <a:tailEnd type="none" w="med" len="med"/>
                    </a:lnT>
                    <a:lnB>
                      <a:noFill/>
                    </a:lnB>
                    <a:solidFill>
                      <a:srgbClr val="CCCCCC"/>
                    </a:solidFill>
                  </a:tcPr>
                </a:tc>
                <a:tc hMerge="1">
                  <a:txBody>
                    <a:bodyPr/>
                    <a:lstStyle/>
                    <a:p>
                      <a:endParaRPr lang="en-IN"/>
                    </a:p>
                  </a:txBody>
                  <a:tcPr>
                    <a:lnL>
                      <a:noFill/>
                    </a:lnL>
                    <a:lnR>
                      <a:noFill/>
                    </a:lnR>
                    <a:lnT w="19050" cap="flat" cmpd="sng" algn="ctr">
                      <a:solidFill>
                        <a:srgbClr val="FFFFFF"/>
                      </a:solidFill>
                      <a:prstDash val="solid"/>
                      <a:round/>
                      <a:headEnd type="none" w="med" len="med"/>
                      <a:tailEnd type="none" w="med" len="med"/>
                    </a:lnT>
                    <a:lnB>
                      <a:noFill/>
                    </a:lnB>
                    <a:solidFill>
                      <a:srgbClr val="CCCCCC"/>
                    </a:solidFill>
                  </a:tcPr>
                </a:tc>
                <a:extLst>
                  <a:ext uri="{0D108BD9-81ED-4DB2-BD59-A6C34878D82A}">
                    <a16:rowId xmlns:a16="http://schemas.microsoft.com/office/drawing/2014/main" val="10001"/>
                  </a:ext>
                </a:extLst>
              </a:tr>
              <a:tr h="0">
                <a:tc>
                  <a:txBody>
                    <a:bodyPr/>
                    <a:lstStyle/>
                    <a:p>
                      <a:pPr algn="just">
                        <a:lnSpc>
                          <a:spcPct val="150000"/>
                        </a:lnSpc>
                      </a:pP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  20, 2024</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noFill/>
                      <a:prstDash val="solid"/>
                      <a:round/>
                      <a:headEnd type="none" w="med" len="med"/>
                      <a:tailEnd type="none" w="med" len="med"/>
                    </a:lnT>
                    <a:lnB>
                      <a:noFill/>
                    </a:lnB>
                    <a:solidFill>
                      <a:srgbClr val="CCCCCC"/>
                    </a:solidFill>
                  </a:tcPr>
                </a:tc>
                <a:tc>
                  <a:txBody>
                    <a:bodyPr/>
                    <a:lstStyle/>
                    <a:p>
                      <a:pPr algn="just">
                        <a:lnSpc>
                          <a:spcPct val="150000"/>
                        </a:lnSpc>
                      </a:pP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a:t>
                      </a: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30, 2024</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w="19050" cap="flat" cmpd="sng" algn="ctr">
                      <a:noFill/>
                      <a:prstDash val="solid"/>
                      <a:round/>
                      <a:headEnd type="none" w="med" len="med"/>
                      <a:tailEnd type="none" w="med" len="med"/>
                    </a:lnT>
                    <a:lnB>
                      <a:noFill/>
                    </a:lnB>
                    <a:solidFill>
                      <a:srgbClr val="CCCCCC"/>
                    </a:solidFill>
                  </a:tcPr>
                </a:tc>
                <a:extLst>
                  <a:ext uri="{0D108BD9-81ED-4DB2-BD59-A6C34878D82A}">
                    <a16:rowId xmlns:a16="http://schemas.microsoft.com/office/drawing/2014/main" val="1829117494"/>
                  </a:ext>
                </a:extLst>
              </a:tr>
              <a:tr h="0">
                <a:tc>
                  <a:txBody>
                    <a:bodyPr/>
                    <a:lstStyle/>
                    <a:p>
                      <a:pPr algn="just">
                        <a:lnSpc>
                          <a:spcPct val="150000"/>
                        </a:lnSpc>
                      </a:pP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Start,</a:t>
                      </a:r>
                      <a:endParaRPr lang="en-IN" sz="10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a:t>
                      </a: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20</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tc>
                  <a:txBody>
                    <a:bodyPr/>
                    <a:lstStyle/>
                    <a:p>
                      <a:pPr algn="just">
                        <a:lnSpc>
                          <a:spcPct val="150000"/>
                        </a:lnSpc>
                      </a:pP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Actual Finish,</a:t>
                      </a:r>
                      <a:endParaRPr lang="en-IN" sz="10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50000"/>
                        </a:lnSpc>
                      </a:pPr>
                      <a:r>
                        <a:rPr lang="en-US" sz="1200" b="1"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Jan  30, 2024</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a:noFill/>
                    </a:lnL>
                    <a:lnR>
                      <a:noFill/>
                    </a:lnR>
                    <a:lnT>
                      <a:noFill/>
                    </a:lnT>
                    <a:lnB>
                      <a:noFill/>
                    </a:lnB>
                    <a:solidFill>
                      <a:srgbClr val="E6E6E6"/>
                    </a:solidFill>
                  </a:tcPr>
                </a:tc>
                <a:extLst>
                  <a:ext uri="{0D108BD9-81ED-4DB2-BD59-A6C34878D82A}">
                    <a16:rowId xmlns:a16="http://schemas.microsoft.com/office/drawing/2014/main" val="10002"/>
                  </a:ext>
                </a:extLst>
              </a:tr>
            </a:tbl>
          </a:graphicData>
        </a:graphic>
      </p:graphicFrame>
      <p:sp>
        <p:nvSpPr>
          <p:cNvPr id="53256" name="Rectangle 8"/>
          <p:cNvSpPr>
            <a:spLocks noChangeArrowheads="1"/>
          </p:cNvSpPr>
          <p:nvPr/>
        </p:nvSpPr>
        <p:spPr bwMode="auto">
          <a:xfrm>
            <a:off x="0" y="45720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53260" name="Rectangle 12"/>
          <p:cNvSpPr>
            <a:spLocks noChangeArrowheads="1"/>
          </p:cNvSpPr>
          <p:nvPr/>
        </p:nvSpPr>
        <p:spPr bwMode="auto">
          <a:xfrm>
            <a:off x="1828800" y="228600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cs typeface="Arial" pitchFamily="34" charset="0"/>
            </a:endParaRPr>
          </a:p>
        </p:txBody>
      </p:sp>
      <p:cxnSp>
        <p:nvCxnSpPr>
          <p:cNvPr id="22" name="Straight Arrow Connector 21"/>
          <p:cNvCxnSpPr/>
          <p:nvPr/>
        </p:nvCxnSpPr>
        <p:spPr>
          <a:xfrm>
            <a:off x="5486400" y="1219200"/>
            <a:ext cx="6858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4" name="Straight Arrow Connector 23"/>
          <p:cNvCxnSpPr/>
          <p:nvPr/>
        </p:nvCxnSpPr>
        <p:spPr>
          <a:xfrm rot="5400000">
            <a:off x="7239794" y="1980406"/>
            <a:ext cx="3048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6" name="Straight Arrow Connector 25"/>
          <p:cNvCxnSpPr/>
          <p:nvPr/>
        </p:nvCxnSpPr>
        <p:spPr>
          <a:xfrm rot="10800000">
            <a:off x="5486400" y="2819400"/>
            <a:ext cx="6858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9" name="Straight Arrow Connector 28"/>
          <p:cNvCxnSpPr/>
          <p:nvPr/>
        </p:nvCxnSpPr>
        <p:spPr>
          <a:xfrm rot="5400000">
            <a:off x="3810000" y="3581400"/>
            <a:ext cx="4572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1" name="Straight Arrow Connector 30"/>
          <p:cNvCxnSpPr/>
          <p:nvPr/>
        </p:nvCxnSpPr>
        <p:spPr>
          <a:xfrm>
            <a:off x="5486400" y="4419600"/>
            <a:ext cx="6096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3" name="Straight Arrow Connector 32"/>
          <p:cNvCxnSpPr/>
          <p:nvPr/>
        </p:nvCxnSpPr>
        <p:spPr>
          <a:xfrm rot="5400000">
            <a:off x="7162800" y="5105400"/>
            <a:ext cx="3048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34" name="TextBox 33"/>
          <p:cNvSpPr txBox="1"/>
          <p:nvPr/>
        </p:nvSpPr>
        <p:spPr>
          <a:xfrm>
            <a:off x="0" y="0"/>
            <a:ext cx="2590800" cy="381000"/>
          </a:xfrm>
          <a:prstGeom prst="rect">
            <a:avLst/>
          </a:prstGeom>
          <a:noFill/>
        </p:spPr>
        <p:txBody>
          <a:bodyPr wrap="square" rtlCol="0">
            <a:spAutoFit/>
          </a:bodyPr>
          <a:lstStyle/>
          <a:p>
            <a:r>
              <a:rPr lang="en-US" b="1" dirty="0">
                <a:solidFill>
                  <a:srgbClr val="C00000"/>
                </a:solidFill>
                <a:latin typeface="Calibri" pitchFamily="34" charset="0"/>
                <a:cs typeface="Calibri" pitchFamily="34" charset="0"/>
              </a:rPr>
              <a:t>    </a:t>
            </a:r>
            <a:r>
              <a:rPr lang="en-US" b="1" i="1" dirty="0">
                <a:solidFill>
                  <a:srgbClr val="002060"/>
                </a:solidFill>
                <a:latin typeface="Calibri" pitchFamily="34" charset="0"/>
                <a:cs typeface="Calibri" pitchFamily="34" charset="0"/>
              </a:rPr>
              <a:t>SYSTEM  PLANNING:</a:t>
            </a:r>
            <a:endParaRPr lang="en-US" i="1" dirty="0">
              <a:solidFill>
                <a:srgbClr val="002060"/>
              </a:solidFill>
            </a:endParaRPr>
          </a:p>
        </p:txBody>
      </p:sp>
      <p:sp>
        <p:nvSpPr>
          <p:cNvPr id="35" name="TextBox 34"/>
          <p:cNvSpPr txBox="1"/>
          <p:nvPr/>
        </p:nvSpPr>
        <p:spPr>
          <a:xfrm>
            <a:off x="533400" y="585647"/>
            <a:ext cx="1676400" cy="400110"/>
          </a:xfrm>
          <a:prstGeom prst="rect">
            <a:avLst/>
          </a:prstGeom>
          <a:noFill/>
        </p:spPr>
        <p:txBody>
          <a:bodyPr wrap="square" rtlCol="0">
            <a:spAutoFit/>
          </a:bodyPr>
          <a:lstStyle/>
          <a:p>
            <a:r>
              <a:rPr lang="en-US" sz="2000" b="1" dirty="0">
                <a:solidFill>
                  <a:srgbClr val="C00000"/>
                </a:solidFill>
                <a:latin typeface="Calibri" pitchFamily="34" charset="0"/>
                <a:cs typeface="Calibri" pitchFamily="34" charset="0"/>
              </a:rPr>
              <a:t>PERT Chart-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i="1" dirty="0">
                <a:solidFill>
                  <a:srgbClr val="002060"/>
                </a:solidFill>
                <a:latin typeface="Calibri" pitchFamily="34" charset="0"/>
                <a:cs typeface="Calibri" pitchFamily="34" charset="0"/>
              </a:rPr>
              <a:t>Feasibility study:</a:t>
            </a:r>
          </a:p>
        </p:txBody>
      </p:sp>
      <p:sp>
        <p:nvSpPr>
          <p:cNvPr id="3" name="Content Placeholder 2"/>
          <p:cNvSpPr>
            <a:spLocks noGrp="1"/>
          </p:cNvSpPr>
          <p:nvPr>
            <p:ph sz="quarter" idx="1"/>
          </p:nvPr>
        </p:nvSpPr>
        <p:spPr/>
        <p:txBody>
          <a:bodyPr>
            <a:normAutofit/>
          </a:bodyPr>
          <a:lstStyle/>
          <a:p>
            <a:pPr>
              <a:buNone/>
            </a:pPr>
            <a:r>
              <a:rPr lang="en-IN" sz="1600" dirty="0">
                <a:latin typeface="Calibri" pitchFamily="34" charset="0"/>
                <a:cs typeface="Calibri" pitchFamily="34" charset="0"/>
              </a:rPr>
              <a:t>      Feasibility study includes consideration of all the possible ways to provide a solution to the given problem. The proposed solution should satisfy all the user requirements and should be flexible enough so that future changes can be easily done based on the future upcoming requirements.</a:t>
            </a:r>
          </a:p>
          <a:p>
            <a:pPr>
              <a:buNone/>
            </a:pPr>
            <a:endParaRPr lang="en-US" sz="1600" dirty="0">
              <a:latin typeface="Calibri" pitchFamily="34" charset="0"/>
              <a:cs typeface="Calibri" pitchFamily="34" charset="0"/>
            </a:endParaRPr>
          </a:p>
          <a:p>
            <a:pPr>
              <a:buNone/>
            </a:pPr>
            <a:r>
              <a:rPr lang="en-US" sz="1600" dirty="0">
                <a:latin typeface="Calibri" pitchFamily="34" charset="0"/>
                <a:cs typeface="Calibri" pitchFamily="34" charset="0"/>
              </a:rPr>
              <a:t>     The following feasibility studies are:</a:t>
            </a:r>
          </a:p>
          <a:p>
            <a:pPr marL="342900" indent="-342900">
              <a:buFont typeface="+mj-lt"/>
              <a:buAutoNum type="arabicParenR"/>
            </a:pPr>
            <a:r>
              <a:rPr lang="en-IN" sz="1600" dirty="0">
                <a:latin typeface="Calibri" pitchFamily="34" charset="0"/>
                <a:cs typeface="Calibri" pitchFamily="34" charset="0"/>
              </a:rPr>
              <a:t>Economical Feasibility </a:t>
            </a:r>
            <a:endParaRPr lang="en-US" sz="1600" dirty="0">
              <a:latin typeface="Calibri" pitchFamily="34" charset="0"/>
              <a:cs typeface="Calibri" pitchFamily="34" charset="0"/>
            </a:endParaRPr>
          </a:p>
          <a:p>
            <a:pPr marL="342900" indent="-342900">
              <a:buFont typeface="+mj-lt"/>
              <a:buAutoNum type="arabicParenR"/>
            </a:pPr>
            <a:r>
              <a:rPr lang="en-IN" sz="1600" dirty="0">
                <a:latin typeface="Calibri" pitchFamily="34" charset="0"/>
                <a:cs typeface="Calibri" pitchFamily="34" charset="0"/>
              </a:rPr>
              <a:t>Technical Feasibility </a:t>
            </a:r>
          </a:p>
          <a:p>
            <a:pPr marL="342900" indent="-342900">
              <a:buFont typeface="+mj-lt"/>
              <a:buAutoNum type="arabicParenR"/>
            </a:pPr>
            <a:r>
              <a:rPr lang="en-IN" sz="1600" dirty="0">
                <a:latin typeface="Calibri" pitchFamily="34" charset="0"/>
                <a:cs typeface="Calibri" pitchFamily="34" charset="0"/>
              </a:rPr>
              <a:t>Operational Feasibility </a:t>
            </a:r>
          </a:p>
          <a:p>
            <a:pPr marL="342900" indent="-342900">
              <a:buNone/>
            </a:pPr>
            <a:endParaRPr lang="en-IN" sz="1600" dirty="0">
              <a:latin typeface="Calibri" pitchFamily="34" charset="0"/>
              <a:cs typeface="Calibri" pitchFamily="34" charset="0"/>
            </a:endParaRPr>
          </a:p>
          <a:p>
            <a:pPr marL="342900" indent="-342900">
              <a:buFont typeface="Wingdings" pitchFamily="2" charset="2"/>
              <a:buChar char="q"/>
            </a:pPr>
            <a:r>
              <a:rPr lang="en-IN" sz="1800" b="1" dirty="0">
                <a:solidFill>
                  <a:srgbClr val="C00000"/>
                </a:solidFill>
                <a:latin typeface="Calibri" pitchFamily="34" charset="0"/>
                <a:cs typeface="Calibri" pitchFamily="34" charset="0"/>
              </a:rPr>
              <a:t>Technical Feasibility -</a:t>
            </a:r>
          </a:p>
          <a:p>
            <a:pPr marL="342900" indent="-342900">
              <a:buNone/>
            </a:pPr>
            <a:r>
              <a:rPr lang="en-IN" sz="1600" dirty="0">
                <a:latin typeface="Calibri" pitchFamily="34" charset="0"/>
                <a:cs typeface="Calibri" pitchFamily="34" charset="0"/>
              </a:rPr>
              <a:t>        For this feasibility study, we studied complete functionality to be provided in the system, as described in the System Requirement Specification (SRS), and checked if everything was possible using different type of frontend and backend.</a:t>
            </a:r>
            <a:endParaRPr lang="en-US" sz="1600" dirty="0">
              <a:latin typeface="Calibri" pitchFamily="34" charset="0"/>
              <a:cs typeface="Calibri" pitchFamily="34" charset="0"/>
            </a:endParaRPr>
          </a:p>
          <a:p>
            <a:pPr>
              <a:buNone/>
            </a:pPr>
            <a:endParaRPr lang="en-US" sz="1600" dirty="0">
              <a:latin typeface="Calibri" pitchFamily="34" charset="0"/>
              <a:cs typeface="Calibri"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i="1" dirty="0">
                <a:solidFill>
                  <a:srgbClr val="002060"/>
                </a:solidFill>
                <a:latin typeface="Calibri" pitchFamily="34" charset="0"/>
                <a:cs typeface="Calibri" pitchFamily="34" charset="0"/>
              </a:rPr>
              <a:t>System requirement specification:</a:t>
            </a:r>
            <a:br>
              <a:rPr lang="en-US" sz="2800" b="1" dirty="0">
                <a:solidFill>
                  <a:srgbClr val="C00000"/>
                </a:solidFill>
                <a:latin typeface="Calibri" pitchFamily="34" charset="0"/>
                <a:cs typeface="Calibri" pitchFamily="34" charset="0"/>
              </a:rPr>
            </a:br>
            <a:r>
              <a:rPr lang="en-US" sz="2800" b="1" dirty="0">
                <a:solidFill>
                  <a:srgbClr val="C00000"/>
                </a:solidFill>
                <a:latin typeface="Calibri" pitchFamily="34" charset="0"/>
                <a:cs typeface="Calibri" pitchFamily="34" charset="0"/>
              </a:rPr>
              <a:t>Minimum software &amp; hardware requirement</a:t>
            </a:r>
            <a:endParaRPr lang="en-US" dirty="0"/>
          </a:p>
        </p:txBody>
      </p:sp>
      <p:sp>
        <p:nvSpPr>
          <p:cNvPr id="3" name="Content Placeholder 2"/>
          <p:cNvSpPr>
            <a:spLocks noGrp="1"/>
          </p:cNvSpPr>
          <p:nvPr>
            <p:ph sz="quarter" idx="1"/>
          </p:nvPr>
        </p:nvSpPr>
        <p:spPr/>
        <p:txBody>
          <a:bodyPr>
            <a:normAutofit/>
          </a:bodyPr>
          <a:lstStyle/>
          <a:p>
            <a:pPr lvl="0">
              <a:buNone/>
            </a:pPr>
            <a:r>
              <a:rPr lang="en-US" sz="1600" b="1" dirty="0">
                <a:latin typeface="Calibri" pitchFamily="34" charset="0"/>
                <a:cs typeface="Calibri" pitchFamily="34" charset="0"/>
              </a:rPr>
              <a:t>     Minimum Hardware Requirements</a:t>
            </a:r>
          </a:p>
          <a:p>
            <a:pPr lvl="0">
              <a:buFont typeface="Wingdings" pitchFamily="2" charset="2"/>
              <a:buChar char="q"/>
            </a:pPr>
            <a:r>
              <a:rPr lang="en-US" sz="1400" dirty="0">
                <a:latin typeface="Calibri" pitchFamily="34" charset="0"/>
                <a:cs typeface="Calibri" pitchFamily="34" charset="0"/>
              </a:rPr>
              <a:t>Memory:    4.00 GB RAM</a:t>
            </a:r>
          </a:p>
          <a:p>
            <a:pPr lvl="0">
              <a:buFont typeface="Wingdings" pitchFamily="2" charset="2"/>
              <a:buChar char="q"/>
            </a:pPr>
            <a:r>
              <a:rPr lang="en-US" sz="1400" dirty="0">
                <a:latin typeface="Calibri" pitchFamily="34" charset="0"/>
                <a:cs typeface="Calibri" pitchFamily="34" charset="0"/>
              </a:rPr>
              <a:t>Processor:  Intel i3</a:t>
            </a:r>
          </a:p>
          <a:p>
            <a:pPr lvl="0">
              <a:buFont typeface="Wingdings" pitchFamily="2" charset="2"/>
              <a:buChar char="q"/>
            </a:pPr>
            <a:r>
              <a:rPr lang="en-US" sz="1400" dirty="0">
                <a:latin typeface="Calibri" pitchFamily="34" charset="0"/>
                <a:cs typeface="Calibri" pitchFamily="34" charset="0"/>
              </a:rPr>
              <a:t>Keyboard:  Qwerty keyboard</a:t>
            </a:r>
          </a:p>
          <a:p>
            <a:pPr lvl="0">
              <a:buFont typeface="Wingdings" pitchFamily="2" charset="2"/>
              <a:buChar char="q"/>
            </a:pPr>
            <a:r>
              <a:rPr lang="en-US" sz="1400" dirty="0">
                <a:latin typeface="Calibri" pitchFamily="34" charset="0"/>
                <a:cs typeface="Calibri" pitchFamily="34" charset="0"/>
              </a:rPr>
              <a:t>Hard Disk:  1TB HDD</a:t>
            </a:r>
          </a:p>
          <a:p>
            <a:pPr lvl="0">
              <a:buFont typeface="Wingdings" pitchFamily="2" charset="2"/>
              <a:buChar char="q"/>
            </a:pPr>
            <a:r>
              <a:rPr lang="en-US" sz="1400" dirty="0">
                <a:latin typeface="Calibri" pitchFamily="34" charset="0"/>
                <a:cs typeface="Calibri" pitchFamily="34" charset="0"/>
              </a:rPr>
              <a:t>Monitor:  15-inchcolour Monitor</a:t>
            </a:r>
          </a:p>
          <a:p>
            <a:pPr lvl="0">
              <a:buFont typeface="Wingdings" pitchFamily="2" charset="2"/>
              <a:buChar char="q"/>
            </a:pPr>
            <a:r>
              <a:rPr lang="en-US" sz="1400" dirty="0">
                <a:latin typeface="Calibri" pitchFamily="34" charset="0"/>
                <a:cs typeface="Calibri" pitchFamily="34" charset="0"/>
              </a:rPr>
              <a:t>Network:  Active Net-Connection</a:t>
            </a:r>
          </a:p>
          <a:p>
            <a:pPr lvl="0">
              <a:buNone/>
            </a:pPr>
            <a:endParaRPr lang="en-US" sz="1400" dirty="0">
              <a:latin typeface="Calibri" pitchFamily="34" charset="0"/>
              <a:cs typeface="Calibri" pitchFamily="34" charset="0"/>
            </a:endParaRPr>
          </a:p>
          <a:p>
            <a:pPr lvl="0">
              <a:buNone/>
            </a:pPr>
            <a:r>
              <a:rPr lang="en-US" sz="1600" b="1" dirty="0">
                <a:latin typeface="Calibri" pitchFamily="34" charset="0"/>
                <a:cs typeface="Calibri" pitchFamily="34" charset="0"/>
              </a:rPr>
              <a:t>      Minimum Software Requirements</a:t>
            </a:r>
          </a:p>
          <a:p>
            <a:pPr>
              <a:buFont typeface="Wingdings" pitchFamily="2" charset="2"/>
              <a:buChar char="q"/>
            </a:pPr>
            <a:r>
              <a:rPr lang="en-US" sz="1400" dirty="0">
                <a:latin typeface="Calibri" pitchFamily="34" charset="0"/>
                <a:cs typeface="Calibri" pitchFamily="34" charset="0"/>
              </a:rPr>
              <a:t>Operating System:  WINDOWS</a:t>
            </a:r>
          </a:p>
          <a:p>
            <a:pPr>
              <a:buFont typeface="Wingdings" pitchFamily="2" charset="2"/>
              <a:buChar char="q"/>
            </a:pPr>
            <a:r>
              <a:rPr lang="en-US" sz="1400" dirty="0">
                <a:latin typeface="Calibri" pitchFamily="34" charset="0"/>
                <a:cs typeface="Calibri" pitchFamily="34" charset="0"/>
              </a:rPr>
              <a:t>Internet connection:  Existing telephone lines, Wi-Fi.</a:t>
            </a:r>
          </a:p>
          <a:p>
            <a:pPr>
              <a:buFont typeface="Wingdings" pitchFamily="2" charset="2"/>
              <a:buChar char="q"/>
            </a:pPr>
            <a:r>
              <a:rPr lang="en-US" sz="1400" dirty="0">
                <a:latin typeface="Calibri" pitchFamily="34" charset="0"/>
                <a:cs typeface="Calibri" pitchFamily="34" charset="0"/>
              </a:rPr>
              <a:t>Browser: Google Chrome or any compatible browser</a:t>
            </a:r>
          </a:p>
          <a:p>
            <a:pPr>
              <a:buFont typeface="Wingdings" pitchFamily="2" charset="2"/>
              <a:buChar char="q"/>
            </a:pPr>
            <a:r>
              <a:rPr lang="en-US" sz="1400" dirty="0">
                <a:latin typeface="Calibri" pitchFamily="34" charset="0"/>
                <a:cs typeface="Calibri" pitchFamily="34" charset="0"/>
              </a:rPr>
              <a:t>Database:</a:t>
            </a:r>
            <a:r>
              <a:rPr lang="en-US" sz="1400" b="1" dirty="0">
                <a:latin typeface="Calibri" pitchFamily="34" charset="0"/>
                <a:cs typeface="Calibri" pitchFamily="34" charset="0"/>
              </a:rPr>
              <a:t> </a:t>
            </a:r>
            <a:r>
              <a:rPr lang="en-US" sz="1400" dirty="0">
                <a:latin typeface="Calibri" pitchFamily="34" charset="0"/>
                <a:cs typeface="Calibri" pitchFamily="34" charset="0"/>
              </a:rPr>
              <a:t>Sqlite3</a:t>
            </a:r>
          </a:p>
          <a:p>
            <a:pPr>
              <a:buFont typeface="Wingdings" pitchFamily="2" charset="2"/>
              <a:buChar char="q"/>
            </a:pPr>
            <a:r>
              <a:rPr lang="en-US" sz="1400" dirty="0">
                <a:latin typeface="Calibri" pitchFamily="34" charset="0"/>
                <a:cs typeface="Calibri" pitchFamily="34" charset="0"/>
              </a:rPr>
              <a:t>Code Editor: VS Code Latest Version</a:t>
            </a:r>
          </a:p>
          <a:p>
            <a:pPr>
              <a:buFont typeface="Wingdings" pitchFamily="2" charset="2"/>
              <a:buChar char="q"/>
            </a:pPr>
            <a:r>
              <a:rPr lang="en-US" sz="1400" dirty="0">
                <a:latin typeface="Calibri" pitchFamily="34" charset="0"/>
                <a:cs typeface="Calibri" pitchFamily="34" charset="0"/>
              </a:rPr>
              <a:t>Performance: The turn-around time the project will be medium.</a:t>
            </a:r>
          </a:p>
          <a:p>
            <a:endParaRPr lang="en-US" dirty="0"/>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solidFill>
                  <a:srgbClr val="C00000"/>
                </a:solidFill>
                <a:latin typeface="Calibri" pitchFamily="34" charset="0"/>
                <a:cs typeface="Calibri" pitchFamily="34" charset="0"/>
              </a:rPr>
              <a:t>Module description      /     technology description</a:t>
            </a:r>
          </a:p>
        </p:txBody>
      </p:sp>
      <p:sp>
        <p:nvSpPr>
          <p:cNvPr id="3" name="Content Placeholder 2"/>
          <p:cNvSpPr>
            <a:spLocks noGrp="1"/>
          </p:cNvSpPr>
          <p:nvPr>
            <p:ph sz="quarter" idx="1"/>
          </p:nvPr>
        </p:nvSpPr>
        <p:spPr/>
        <p:txBody>
          <a:bodyPr>
            <a:normAutofit/>
          </a:bodyPr>
          <a:lstStyle/>
          <a:p>
            <a:pPr>
              <a:buNone/>
            </a:pPr>
            <a:r>
              <a:rPr lang="en-US" sz="1700" b="1" dirty="0">
                <a:latin typeface="Calibri" pitchFamily="34" charset="0"/>
                <a:cs typeface="Calibri" pitchFamily="34" charset="0"/>
              </a:rPr>
              <a:t>Admin Module-</a:t>
            </a:r>
          </a:p>
          <a:p>
            <a:r>
              <a:rPr lang="en-US" sz="1700" dirty="0">
                <a:latin typeface="Calibri" pitchFamily="34" charset="0"/>
                <a:cs typeface="Calibri" pitchFamily="34" charset="0"/>
              </a:rPr>
              <a:t>login</a:t>
            </a:r>
          </a:p>
          <a:p>
            <a:pPr lvl="0"/>
            <a:r>
              <a:rPr lang="en-US" sz="1700" dirty="0">
                <a:latin typeface="Calibri" pitchFamily="34" charset="0"/>
                <a:cs typeface="Calibri" pitchFamily="34" charset="0"/>
              </a:rPr>
              <a:t>Dashboard</a:t>
            </a:r>
          </a:p>
          <a:p>
            <a:pPr lvl="0"/>
            <a:r>
              <a:rPr lang="en-US" sz="1700" dirty="0">
                <a:latin typeface="Calibri" pitchFamily="34" charset="0"/>
                <a:cs typeface="Calibri" pitchFamily="34" charset="0"/>
              </a:rPr>
              <a:t>Employee</a:t>
            </a:r>
          </a:p>
          <a:p>
            <a:pPr lvl="0"/>
            <a:r>
              <a:rPr lang="en-US" sz="1700" dirty="0">
                <a:latin typeface="Calibri" pitchFamily="34" charset="0"/>
                <a:cs typeface="Calibri" pitchFamily="34" charset="0"/>
              </a:rPr>
              <a:t>Supplier</a:t>
            </a:r>
          </a:p>
          <a:p>
            <a:pPr lvl="0"/>
            <a:r>
              <a:rPr lang="en-US" sz="1700" dirty="0">
                <a:latin typeface="Calibri" pitchFamily="34" charset="0"/>
                <a:cs typeface="Calibri" pitchFamily="34" charset="0"/>
              </a:rPr>
              <a:t>Category</a:t>
            </a:r>
          </a:p>
          <a:p>
            <a:pPr lvl="0"/>
            <a:r>
              <a:rPr lang="en-US" sz="1700" dirty="0">
                <a:latin typeface="Calibri" pitchFamily="34" charset="0"/>
                <a:cs typeface="Calibri" pitchFamily="34" charset="0"/>
              </a:rPr>
              <a:t>Product</a:t>
            </a:r>
          </a:p>
          <a:p>
            <a:pPr lvl="0"/>
            <a:r>
              <a:rPr lang="en-US" sz="1700" dirty="0">
                <a:latin typeface="Calibri" pitchFamily="34" charset="0"/>
                <a:cs typeface="Calibri" pitchFamily="34" charset="0"/>
              </a:rPr>
              <a:t>Sales</a:t>
            </a:r>
          </a:p>
          <a:p>
            <a:pPr lvl="0"/>
            <a:r>
              <a:rPr lang="en-US" sz="1700" dirty="0">
                <a:latin typeface="Calibri" pitchFamily="34" charset="0"/>
                <a:cs typeface="Calibri" pitchFamily="34" charset="0"/>
              </a:rPr>
              <a:t>Billing </a:t>
            </a:r>
          </a:p>
          <a:p>
            <a:pPr lvl="0"/>
            <a:r>
              <a:rPr lang="en-US" sz="1700" dirty="0">
                <a:latin typeface="Calibri" pitchFamily="34" charset="0"/>
                <a:cs typeface="Calibri" pitchFamily="34" charset="0"/>
              </a:rPr>
              <a:t>Database</a:t>
            </a:r>
          </a:p>
          <a:p>
            <a:pPr lvl="0"/>
            <a:endParaRPr lang="en-US" sz="1700" dirty="0">
              <a:latin typeface="Calibri" pitchFamily="34" charset="0"/>
              <a:cs typeface="Calibri" pitchFamily="34" charset="0"/>
            </a:endParaRPr>
          </a:p>
          <a:p>
            <a:endParaRPr lang="en-US" dirty="0"/>
          </a:p>
          <a:p>
            <a:pPr lvl="0"/>
            <a:endParaRPr lang="en-US" dirty="0">
              <a:latin typeface="Calibri" pitchFamily="34" charset="0"/>
              <a:cs typeface="Calibri" pitchFamily="34" charset="0"/>
            </a:endParaRPr>
          </a:p>
          <a:p>
            <a:endParaRPr lang="en-US" dirty="0"/>
          </a:p>
        </p:txBody>
      </p:sp>
      <p:sp>
        <p:nvSpPr>
          <p:cNvPr id="4" name="Content Placeholder 3"/>
          <p:cNvSpPr>
            <a:spLocks noGrp="1"/>
          </p:cNvSpPr>
          <p:nvPr>
            <p:ph sz="quarter" idx="2"/>
          </p:nvPr>
        </p:nvSpPr>
        <p:spPr>
          <a:xfrm>
            <a:off x="4191000" y="1532167"/>
            <a:ext cx="3657600" cy="4572000"/>
          </a:xfrm>
        </p:spPr>
        <p:txBody>
          <a:bodyPr>
            <a:normAutofit/>
          </a:bodyPr>
          <a:lstStyle/>
          <a:p>
            <a:pPr>
              <a:buFont typeface="Wingdings" pitchFamily="2" charset="2"/>
              <a:buChar char="q"/>
            </a:pPr>
            <a:r>
              <a:rPr lang="en-US" sz="1700" b="1" dirty="0">
                <a:latin typeface="Calibri" pitchFamily="34" charset="0"/>
                <a:cs typeface="Calibri" pitchFamily="34" charset="0"/>
              </a:rPr>
              <a:t>Front End: Python </a:t>
            </a:r>
            <a:endParaRPr lang="en-US" sz="1700" dirty="0">
              <a:latin typeface="Calibri" pitchFamily="34" charset="0"/>
              <a:cs typeface="Calibri" pitchFamily="34" charset="0"/>
            </a:endParaRPr>
          </a:p>
          <a:p>
            <a:pPr lvl="1">
              <a:buFont typeface="Wingdings" pitchFamily="2" charset="2"/>
              <a:buChar char="q"/>
            </a:pPr>
            <a:r>
              <a:rPr lang="en-US" dirty="0">
                <a:latin typeface="Calibri" pitchFamily="34" charset="0"/>
                <a:cs typeface="Calibri" pitchFamily="34" charset="0"/>
              </a:rPr>
              <a:t>HTML</a:t>
            </a:r>
          </a:p>
          <a:p>
            <a:pPr lvl="1">
              <a:buFont typeface="Wingdings" pitchFamily="2" charset="2"/>
              <a:buChar char="q"/>
            </a:pPr>
            <a:r>
              <a:rPr lang="en-US" dirty="0">
                <a:latin typeface="Calibri" pitchFamily="34" charset="0"/>
                <a:cs typeface="Calibri" pitchFamily="34" charset="0"/>
              </a:rPr>
              <a:t>CSS</a:t>
            </a:r>
          </a:p>
          <a:p>
            <a:pPr lvl="1">
              <a:buFont typeface="Wingdings" pitchFamily="2" charset="2"/>
              <a:buChar char="q"/>
            </a:pPr>
            <a:r>
              <a:rPr lang="en-US" dirty="0">
                <a:latin typeface="Calibri" pitchFamily="34" charset="0"/>
                <a:cs typeface="Calibri" pitchFamily="34" charset="0"/>
              </a:rPr>
              <a:t>JAVASCRIPT</a:t>
            </a:r>
          </a:p>
          <a:p>
            <a:pPr>
              <a:buFont typeface="Wingdings" pitchFamily="2" charset="2"/>
              <a:buChar char="q"/>
            </a:pPr>
            <a:endParaRPr lang="en-US" dirty="0">
              <a:latin typeface="Calibri" pitchFamily="34" charset="0"/>
              <a:cs typeface="Calibri" pitchFamily="34" charset="0"/>
            </a:endParaRPr>
          </a:p>
          <a:p>
            <a:pPr>
              <a:buNone/>
            </a:pPr>
            <a:endParaRPr lang="en-US" b="1" dirty="0">
              <a:latin typeface="Calibri" pitchFamily="34" charset="0"/>
              <a:cs typeface="Calibri" pitchFamily="34" charset="0"/>
            </a:endParaRPr>
          </a:p>
          <a:p>
            <a:pPr>
              <a:buFont typeface="Wingdings" pitchFamily="2" charset="2"/>
              <a:buChar char="q"/>
            </a:pPr>
            <a:r>
              <a:rPr lang="en-US" sz="1900" b="1" dirty="0">
                <a:latin typeface="Calibri" pitchFamily="34" charset="0"/>
                <a:cs typeface="Calibri" pitchFamily="34" charset="0"/>
              </a:rPr>
              <a:t>Backend:  </a:t>
            </a:r>
          </a:p>
          <a:p>
            <a:pPr lvl="1">
              <a:buFont typeface="Wingdings" pitchFamily="2" charset="2"/>
              <a:buChar char="q"/>
            </a:pPr>
            <a:r>
              <a:rPr lang="en-US" dirty="0">
                <a:latin typeface="Calibri" pitchFamily="34" charset="0"/>
                <a:cs typeface="Calibri" pitchFamily="34" charset="0"/>
              </a:rPr>
              <a:t>PHP</a:t>
            </a:r>
          </a:p>
          <a:p>
            <a:pPr lvl="1">
              <a:buFont typeface="Wingdings" pitchFamily="2" charset="2"/>
              <a:buChar char="q"/>
            </a:pPr>
            <a:r>
              <a:rPr lang="en-US" dirty="0">
                <a:latin typeface="Calibri" pitchFamily="34" charset="0"/>
                <a:cs typeface="Calibri" pitchFamily="34" charset="0"/>
              </a:rPr>
              <a:t>MYSQL</a:t>
            </a:r>
          </a:p>
          <a:p>
            <a:pPr>
              <a:buNone/>
            </a:pPr>
            <a:endParaRPr lang="en-US" dirty="0"/>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i="1" dirty="0">
                <a:solidFill>
                  <a:srgbClr val="002060"/>
                </a:solidFill>
                <a:latin typeface="Calibri" pitchFamily="34" charset="0"/>
                <a:cs typeface="Calibri" pitchFamily="34" charset="0"/>
              </a:rPr>
              <a:t>System design:</a:t>
            </a:r>
            <a:br>
              <a:rPr lang="en-US" sz="3200" b="1" i="1" dirty="0">
                <a:solidFill>
                  <a:srgbClr val="002060"/>
                </a:solidFill>
                <a:latin typeface="Calibri" pitchFamily="34" charset="0"/>
                <a:cs typeface="Calibri" pitchFamily="34" charset="0"/>
              </a:rPr>
            </a:br>
            <a:r>
              <a:rPr lang="en-US" sz="2800" b="1" dirty="0">
                <a:solidFill>
                  <a:srgbClr val="C00000"/>
                </a:solidFill>
                <a:latin typeface="Calibri" pitchFamily="34" charset="0"/>
                <a:cs typeface="Calibri" pitchFamily="34" charset="0"/>
              </a:rPr>
              <a:t>Waterfall model</a:t>
            </a:r>
          </a:p>
        </p:txBody>
      </p:sp>
      <p:sp>
        <p:nvSpPr>
          <p:cNvPr id="16" name="Rectangle 15"/>
          <p:cNvSpPr/>
          <p:nvPr/>
        </p:nvSpPr>
        <p:spPr>
          <a:xfrm>
            <a:off x="1600200" y="2743200"/>
            <a:ext cx="1676400" cy="6096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latin typeface="Calibri" pitchFamily="34" charset="0"/>
                <a:cs typeface="Calibri" pitchFamily="34" charset="0"/>
              </a:rPr>
              <a:t>Requirement Gathering</a:t>
            </a:r>
          </a:p>
        </p:txBody>
      </p:sp>
      <p:sp>
        <p:nvSpPr>
          <p:cNvPr id="17" name="Rectangle 16"/>
          <p:cNvSpPr/>
          <p:nvPr/>
        </p:nvSpPr>
        <p:spPr>
          <a:xfrm>
            <a:off x="2743200" y="3581400"/>
            <a:ext cx="1676400" cy="5334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latin typeface="Calibri" pitchFamily="34" charset="0"/>
                <a:cs typeface="Calibri" pitchFamily="34" charset="0"/>
              </a:rPr>
              <a:t>Design</a:t>
            </a:r>
          </a:p>
        </p:txBody>
      </p:sp>
      <p:sp>
        <p:nvSpPr>
          <p:cNvPr id="18" name="Rectangle 17"/>
          <p:cNvSpPr/>
          <p:nvPr/>
        </p:nvSpPr>
        <p:spPr>
          <a:xfrm>
            <a:off x="3886200" y="4343400"/>
            <a:ext cx="1447800" cy="4572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latin typeface="Calibri" pitchFamily="34" charset="0"/>
                <a:cs typeface="Calibri" pitchFamily="34" charset="0"/>
              </a:rPr>
              <a:t>Coding</a:t>
            </a:r>
          </a:p>
        </p:txBody>
      </p:sp>
      <p:sp>
        <p:nvSpPr>
          <p:cNvPr id="19" name="Rectangle 18"/>
          <p:cNvSpPr/>
          <p:nvPr/>
        </p:nvSpPr>
        <p:spPr>
          <a:xfrm>
            <a:off x="4953000" y="5105400"/>
            <a:ext cx="1371600" cy="4572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latin typeface="Calibri" pitchFamily="34" charset="0"/>
                <a:cs typeface="Calibri" pitchFamily="34" charset="0"/>
              </a:rPr>
              <a:t>Testing</a:t>
            </a:r>
          </a:p>
        </p:txBody>
      </p:sp>
      <p:sp>
        <p:nvSpPr>
          <p:cNvPr id="20" name="Rectangle 19"/>
          <p:cNvSpPr/>
          <p:nvPr/>
        </p:nvSpPr>
        <p:spPr>
          <a:xfrm>
            <a:off x="5943600" y="5791200"/>
            <a:ext cx="1600200" cy="4572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latin typeface="Calibri" pitchFamily="34" charset="0"/>
                <a:cs typeface="Calibri" pitchFamily="34" charset="0"/>
              </a:rPr>
              <a:t>Maintenance</a:t>
            </a:r>
          </a:p>
        </p:txBody>
      </p:sp>
      <p:cxnSp>
        <p:nvCxnSpPr>
          <p:cNvPr id="21" name="Straight Arrow Connector 20"/>
          <p:cNvCxnSpPr/>
          <p:nvPr/>
        </p:nvCxnSpPr>
        <p:spPr>
          <a:xfrm rot="5400000">
            <a:off x="3467894" y="3313906"/>
            <a:ext cx="5334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2" name="Straight Connector 21"/>
          <p:cNvCxnSpPr>
            <a:stCxn id="16" idx="3"/>
          </p:cNvCxnSpPr>
          <p:nvPr/>
        </p:nvCxnSpPr>
        <p:spPr>
          <a:xfrm>
            <a:off x="3276600" y="3048000"/>
            <a:ext cx="457200" cy="1588"/>
          </a:xfrm>
          <a:prstGeom prst="line">
            <a:avLst/>
          </a:prstGeom>
        </p:spPr>
        <p:style>
          <a:lnRef idx="1">
            <a:schemeClr val="dk1"/>
          </a:lnRef>
          <a:fillRef idx="0">
            <a:schemeClr val="dk1"/>
          </a:fillRef>
          <a:effectRef idx="0">
            <a:schemeClr val="dk1"/>
          </a:effectRef>
          <a:fontRef idx="minor">
            <a:schemeClr val="tx1"/>
          </a:fontRef>
        </p:style>
      </p:cxnSp>
      <p:cxnSp>
        <p:nvCxnSpPr>
          <p:cNvPr id="26" name="Straight Connector 25"/>
          <p:cNvCxnSpPr>
            <a:stCxn id="18" idx="3"/>
          </p:cNvCxnSpPr>
          <p:nvPr/>
        </p:nvCxnSpPr>
        <p:spPr>
          <a:xfrm>
            <a:off x="5334000" y="4572000"/>
            <a:ext cx="381000" cy="1588"/>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Arrow Connector 26"/>
          <p:cNvCxnSpPr/>
          <p:nvPr/>
        </p:nvCxnSpPr>
        <p:spPr>
          <a:xfrm rot="5400000">
            <a:off x="5449094" y="4837906"/>
            <a:ext cx="5334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9" name="Straight Connector 28"/>
          <p:cNvCxnSpPr>
            <a:stCxn id="19" idx="3"/>
          </p:cNvCxnSpPr>
          <p:nvPr/>
        </p:nvCxnSpPr>
        <p:spPr>
          <a:xfrm>
            <a:off x="6324600" y="5334000"/>
            <a:ext cx="457200" cy="1588"/>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Arrow Connector 29"/>
          <p:cNvCxnSpPr>
            <a:endCxn id="20" idx="0"/>
          </p:cNvCxnSpPr>
          <p:nvPr/>
        </p:nvCxnSpPr>
        <p:spPr>
          <a:xfrm rot="5400000">
            <a:off x="6534150" y="5543550"/>
            <a:ext cx="457200" cy="3810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36" name="Rectangle 35"/>
          <p:cNvSpPr/>
          <p:nvPr/>
        </p:nvSpPr>
        <p:spPr>
          <a:xfrm>
            <a:off x="457200" y="1981200"/>
            <a:ext cx="1600200" cy="53340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latin typeface="Calibri" pitchFamily="34" charset="0"/>
                <a:cs typeface="Calibri" pitchFamily="34" charset="0"/>
              </a:rPr>
              <a:t>Feasibility</a:t>
            </a:r>
            <a:r>
              <a:rPr lang="en-US" dirty="0"/>
              <a:t> </a:t>
            </a:r>
            <a:r>
              <a:rPr lang="en-US" dirty="0">
                <a:latin typeface="Calibri" pitchFamily="34" charset="0"/>
                <a:cs typeface="Calibri" pitchFamily="34" charset="0"/>
              </a:rPr>
              <a:t>Study</a:t>
            </a:r>
          </a:p>
        </p:txBody>
      </p:sp>
      <p:cxnSp>
        <p:nvCxnSpPr>
          <p:cNvPr id="40" name="Straight Connector 39"/>
          <p:cNvCxnSpPr>
            <a:stCxn id="36" idx="3"/>
          </p:cNvCxnSpPr>
          <p:nvPr/>
        </p:nvCxnSpPr>
        <p:spPr>
          <a:xfrm>
            <a:off x="2057400" y="2247900"/>
            <a:ext cx="533400" cy="38100"/>
          </a:xfrm>
          <a:prstGeom prst="line">
            <a:avLst/>
          </a:prstGeom>
        </p:spPr>
        <p:style>
          <a:lnRef idx="1">
            <a:schemeClr val="dk1"/>
          </a:lnRef>
          <a:fillRef idx="0">
            <a:schemeClr val="dk1"/>
          </a:fillRef>
          <a:effectRef idx="0">
            <a:schemeClr val="dk1"/>
          </a:effectRef>
          <a:fontRef idx="minor">
            <a:schemeClr val="tx1"/>
          </a:fontRef>
        </p:style>
      </p:cxnSp>
      <p:cxnSp>
        <p:nvCxnSpPr>
          <p:cNvPr id="44" name="Straight Arrow Connector 43"/>
          <p:cNvCxnSpPr/>
          <p:nvPr/>
        </p:nvCxnSpPr>
        <p:spPr>
          <a:xfrm rot="5400000">
            <a:off x="2362200" y="2514600"/>
            <a:ext cx="4572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51" name="Straight Arrow Connector 50"/>
          <p:cNvCxnSpPr/>
          <p:nvPr/>
        </p:nvCxnSpPr>
        <p:spPr>
          <a:xfrm rot="5400000">
            <a:off x="4572000" y="4114800"/>
            <a:ext cx="4572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53" name="Straight Connector 52"/>
          <p:cNvCxnSpPr>
            <a:endCxn id="17" idx="3"/>
          </p:cNvCxnSpPr>
          <p:nvPr/>
        </p:nvCxnSpPr>
        <p:spPr>
          <a:xfrm rot="10800000">
            <a:off x="4419600" y="3848100"/>
            <a:ext cx="381000" cy="3810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2149</TotalTime>
  <Words>1296</Words>
  <Application>Microsoft Office PowerPoint</Application>
  <PresentationFormat>On-screen Show (4:3)</PresentationFormat>
  <Paragraphs>217</Paragraphs>
  <Slides>29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Century Schoolbook</vt:lpstr>
      <vt:lpstr>Times New Roman</vt:lpstr>
      <vt:lpstr>Wingdings</vt:lpstr>
      <vt:lpstr>Wingdings 2</vt:lpstr>
      <vt:lpstr>Oriel</vt:lpstr>
      <vt:lpstr>PowerPoint Presentation</vt:lpstr>
      <vt:lpstr>Contents:</vt:lpstr>
      <vt:lpstr>Introduction:</vt:lpstr>
      <vt:lpstr>System analysis:</vt:lpstr>
      <vt:lpstr>PowerPoint Presentation</vt:lpstr>
      <vt:lpstr>Feasibility study:</vt:lpstr>
      <vt:lpstr>System requirement specification: Minimum software &amp; hardware requirement</vt:lpstr>
      <vt:lpstr>Module description      /     technology description</vt:lpstr>
      <vt:lpstr>System design: Waterfall model</vt:lpstr>
      <vt:lpstr>Database schema :</vt:lpstr>
      <vt:lpstr>PowerPoint Presentation</vt:lpstr>
      <vt:lpstr>DFD (Data Flow Diagram):</vt:lpstr>
      <vt:lpstr>System testing:</vt:lpstr>
      <vt:lpstr>Input-output forms: HOME   PAGE  </vt:lpstr>
      <vt:lpstr>LOG IN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INVOICE PRINT PAGE</vt:lpstr>
      <vt:lpstr>INVOICE DETAIL PAGE</vt:lpstr>
      <vt:lpstr>CUSTOMER LIST PAGE </vt:lpstr>
      <vt:lpstr>Conclusion:</vt:lpstr>
      <vt:lpstr>Limitations / future scope:</vt:lpstr>
      <vt:lpstr>Bibliography: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HP</dc:creator>
  <cp:lastModifiedBy>sakshi dewangan</cp:lastModifiedBy>
  <cp:revision>406</cp:revision>
  <dcterms:created xsi:type="dcterms:W3CDTF">2022-07-07T11:00:15Z</dcterms:created>
  <dcterms:modified xsi:type="dcterms:W3CDTF">2024-02-03T17:28:39Z</dcterms:modified>
</cp:coreProperties>
</file>

<file path=docProps/thumbnail.jpeg>
</file>